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18.xml" ContentType="application/vnd.openxmlformats-officedocument.theme+xml"/>
  <Override PartName="/ppt/notesSlides/notesSlide16.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notesSlides/notesSlide12.xml" ContentType="application/vnd.openxmlformats-officedocument.presentationml.notesSlide+xml"/>
  <Override PartName="/ppt/theme/theme21.xml" ContentType="application/vnd.openxmlformats-officedocument.them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ppt/slideLayouts/slideLayout14.xml" ContentType="application/vnd.openxmlformats-officedocument.presentationml.slideLayout+xml"/>
  <Override PartName="/ppt/theme/theme19.xml" ContentType="application/vnd.openxmlformats-officedocument.theme+xml"/>
  <Override PartName="/ppt/slideLayouts/slideLayout32.xml" ContentType="application/vnd.openxmlformats-officedocument.presentationml.slideLayout+xml"/>
  <Override PartName="/docProps/app.xml" ContentType="application/vnd.openxmlformats-officedocument.extended-properties+xml"/>
  <Override PartName="/ppt/slideMasters/slideMaster23.xml" ContentType="application/vnd.openxmlformats-officedocument.presentationml.slideMaster+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theme/theme26.xml" ContentType="application/vnd.openxmlformats-officedocument.theme+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21.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24.xml" ContentType="application/vnd.openxmlformats-officedocument.theme+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22.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ppt/theme/theme20.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heme/themeOverride3.xml" ContentType="application/vnd.openxmlformats-officedocument.themeOverr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Masters/slideMaster24.xml" ContentType="application/vnd.openxmlformats-officedocument.presentationml.slideMaster+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theme/theme23.xml" ContentType="application/vnd.openxmlformats-officedocument.them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theme/themeOverride4.xml" ContentType="application/vnd.openxmlformats-officedocument.themeOverr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Masters/slideMaster25.xml" ContentType="application/vnd.openxmlformats-officedocument.presentationml.slideMaster+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theme/theme17.xml" ContentType="application/vnd.openxmlformats-officedocument.theme+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6" r:id="rId1"/>
    <p:sldMasterId id="2147483772" r:id="rId2"/>
    <p:sldMasterId id="2147483774" r:id="rId3"/>
    <p:sldMasterId id="2147483776" r:id="rId4"/>
    <p:sldMasterId id="2147483778" r:id="rId5"/>
    <p:sldMasterId id="2147483780" r:id="rId6"/>
    <p:sldMasterId id="2147483782" r:id="rId7"/>
    <p:sldMasterId id="2147483784" r:id="rId8"/>
    <p:sldMasterId id="2147483786" r:id="rId9"/>
    <p:sldMasterId id="2147483788" r:id="rId10"/>
    <p:sldMasterId id="2147483790" r:id="rId11"/>
    <p:sldMasterId id="2147483792" r:id="rId12"/>
    <p:sldMasterId id="2147483794" r:id="rId13"/>
    <p:sldMasterId id="2147483796" r:id="rId14"/>
    <p:sldMasterId id="2147483798" r:id="rId15"/>
    <p:sldMasterId id="2147483800" r:id="rId16"/>
    <p:sldMasterId id="2147483802" r:id="rId17"/>
    <p:sldMasterId id="2147483804" r:id="rId18"/>
    <p:sldMasterId id="2147483806" r:id="rId19"/>
    <p:sldMasterId id="2147483808" r:id="rId20"/>
    <p:sldMasterId id="2147483810" r:id="rId21"/>
    <p:sldMasterId id="2147483812" r:id="rId22"/>
    <p:sldMasterId id="2147483814" r:id="rId23"/>
    <p:sldMasterId id="2147483816" r:id="rId24"/>
    <p:sldMasterId id="2147483818" r:id="rId25"/>
  </p:sldMasterIdLst>
  <p:notesMasterIdLst>
    <p:notesMasterId r:id="rId77"/>
  </p:notesMasterIdLst>
  <p:sldIdLst>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256" r:id="rId50"/>
    <p:sldId id="258" r:id="rId51"/>
    <p:sldId id="259" r:id="rId52"/>
    <p:sldId id="260" r:id="rId53"/>
    <p:sldId id="261" r:id="rId54"/>
    <p:sldId id="262" r:id="rId55"/>
    <p:sldId id="257" r:id="rId56"/>
    <p:sldId id="264" r:id="rId57"/>
    <p:sldId id="263" r:id="rId58"/>
    <p:sldId id="265" r:id="rId59"/>
    <p:sldId id="266" r:id="rId60"/>
    <p:sldId id="267" r:id="rId61"/>
    <p:sldId id="268" r:id="rId62"/>
    <p:sldId id="269" r:id="rId63"/>
    <p:sldId id="270" r:id="rId64"/>
    <p:sldId id="271" r:id="rId65"/>
    <p:sldId id="272" r:id="rId66"/>
    <p:sldId id="273" r:id="rId67"/>
    <p:sldId id="274" r:id="rId68"/>
    <p:sldId id="275" r:id="rId69"/>
    <p:sldId id="276" r:id="rId70"/>
    <p:sldId id="277" r:id="rId71"/>
    <p:sldId id="278" r:id="rId72"/>
    <p:sldId id="279" r:id="rId73"/>
    <p:sldId id="280" r:id="rId74"/>
    <p:sldId id="281" r:id="rId75"/>
    <p:sldId id="282" r:id="rId7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76" d="100"/>
          <a:sy n="76" d="100"/>
        </p:scale>
        <p:origin x="-786" y="-54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1.xml"/><Relationship Id="rId39" Type="http://schemas.openxmlformats.org/officeDocument/2006/relationships/slide" Target="slides/slide14.xml"/><Relationship Id="rId21" Type="http://schemas.openxmlformats.org/officeDocument/2006/relationships/slideMaster" Target="slideMasters/slideMaster21.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slide" Target="slides/slide25.xml"/><Relationship Id="rId55" Type="http://schemas.openxmlformats.org/officeDocument/2006/relationships/slide" Target="slides/slide30.xml"/><Relationship Id="rId63" Type="http://schemas.openxmlformats.org/officeDocument/2006/relationships/slide" Target="slides/slide38.xml"/><Relationship Id="rId68" Type="http://schemas.openxmlformats.org/officeDocument/2006/relationships/slide" Target="slides/slide43.xml"/><Relationship Id="rId76" Type="http://schemas.openxmlformats.org/officeDocument/2006/relationships/slide" Target="slides/slide51.xml"/><Relationship Id="rId7" Type="http://schemas.openxmlformats.org/officeDocument/2006/relationships/slideMaster" Target="slideMasters/slideMaster7.xml"/><Relationship Id="rId71" Type="http://schemas.openxmlformats.org/officeDocument/2006/relationships/slide" Target="slides/slide4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4.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slide" Target="slides/slide28.xml"/><Relationship Id="rId58" Type="http://schemas.openxmlformats.org/officeDocument/2006/relationships/slide" Target="slides/slide33.xml"/><Relationship Id="rId66" Type="http://schemas.openxmlformats.org/officeDocument/2006/relationships/slide" Target="slides/slide41.xml"/><Relationship Id="rId74" Type="http://schemas.openxmlformats.org/officeDocument/2006/relationships/slide" Target="slides/slide49.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36.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73" Type="http://schemas.openxmlformats.org/officeDocument/2006/relationships/slide" Target="slides/slide4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slide" Target="slides/slide39.xml"/><Relationship Id="rId69" Type="http://schemas.openxmlformats.org/officeDocument/2006/relationships/slide" Target="slides/slide44.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slide" Target="slides/slide47.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slide" Target="slides/slide42.xml"/><Relationship Id="rId20" Type="http://schemas.openxmlformats.org/officeDocument/2006/relationships/slideMaster" Target="slideMasters/slideMaster20.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slide" Target="slides/slide45.xml"/><Relationship Id="rId75"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samuelcocksedge:Desktop:DREEM%20Project:Questionnaire%20data.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style val="18"/>
  <c:clrMapOvr bg1="lt1" tx1="dk1" bg2="lt2" tx2="dk2" accent1="accent1" accent2="accent2" accent3="accent3" accent4="accent4" accent5="accent5" accent6="accent6" hlink="hlink" folHlink="folHlink"/>
  <c:chart>
    <c:title>
      <c:tx>
        <c:rich>
          <a:bodyPr/>
          <a:lstStyle/>
          <a:p>
            <a:pPr>
              <a:defRPr/>
            </a:pPr>
            <a:r>
              <a:rPr lang="en-US"/>
              <a:t>Distribution of Scores</a:t>
            </a:r>
          </a:p>
          <a:p>
            <a:pPr>
              <a:defRPr/>
            </a:pPr>
            <a:endParaRPr lang="en-US"/>
          </a:p>
        </c:rich>
      </c:tx>
      <c:layout/>
    </c:title>
    <c:plotArea>
      <c:layout/>
      <c:barChart>
        <c:barDir val="col"/>
        <c:grouping val="clustered"/>
        <c:ser>
          <c:idx val="0"/>
          <c:order val="0"/>
          <c:tx>
            <c:strRef>
              <c:f>Sheet1!$BH$2</c:f>
              <c:strCache>
                <c:ptCount val="1"/>
                <c:pt idx="0">
                  <c:v>Frequency</c:v>
                </c:pt>
              </c:strCache>
            </c:strRef>
          </c:tx>
          <c:cat>
            <c:strRef>
              <c:f>Sheet1!$BG$3:$BG$14</c:f>
              <c:strCache>
                <c:ptCount val="12"/>
                <c:pt idx="0">
                  <c:v>60-79</c:v>
                </c:pt>
                <c:pt idx="1">
                  <c:v>70-79</c:v>
                </c:pt>
                <c:pt idx="2">
                  <c:v>80-89</c:v>
                </c:pt>
                <c:pt idx="3">
                  <c:v>90-99</c:v>
                </c:pt>
                <c:pt idx="4">
                  <c:v>100-109</c:v>
                </c:pt>
                <c:pt idx="5">
                  <c:v>110-119</c:v>
                </c:pt>
                <c:pt idx="6">
                  <c:v>120-129</c:v>
                </c:pt>
                <c:pt idx="7">
                  <c:v>130-139</c:v>
                </c:pt>
                <c:pt idx="8">
                  <c:v>140-149</c:v>
                </c:pt>
                <c:pt idx="9">
                  <c:v>150-159</c:v>
                </c:pt>
                <c:pt idx="10">
                  <c:v>160-169</c:v>
                </c:pt>
                <c:pt idx="11">
                  <c:v>170-179</c:v>
                </c:pt>
              </c:strCache>
            </c:strRef>
          </c:cat>
          <c:val>
            <c:numRef>
              <c:f>Sheet1!$BH$3:$BH$14</c:f>
              <c:numCache>
                <c:formatCode>General</c:formatCode>
                <c:ptCount val="12"/>
                <c:pt idx="0">
                  <c:v>1</c:v>
                </c:pt>
                <c:pt idx="1">
                  <c:v>0</c:v>
                </c:pt>
                <c:pt idx="2">
                  <c:v>1</c:v>
                </c:pt>
                <c:pt idx="3">
                  <c:v>1</c:v>
                </c:pt>
                <c:pt idx="4">
                  <c:v>6</c:v>
                </c:pt>
                <c:pt idx="5">
                  <c:v>8</c:v>
                </c:pt>
                <c:pt idx="6">
                  <c:v>20</c:v>
                </c:pt>
                <c:pt idx="7">
                  <c:v>31</c:v>
                </c:pt>
                <c:pt idx="8">
                  <c:v>22</c:v>
                </c:pt>
                <c:pt idx="9">
                  <c:v>5</c:v>
                </c:pt>
                <c:pt idx="10">
                  <c:v>5</c:v>
                </c:pt>
                <c:pt idx="11">
                  <c:v>1</c:v>
                </c:pt>
              </c:numCache>
            </c:numRef>
          </c:val>
        </c:ser>
        <c:axId val="92619520"/>
        <c:axId val="92621824"/>
      </c:barChart>
      <c:catAx>
        <c:axId val="92619520"/>
        <c:scaling>
          <c:orientation val="minMax"/>
        </c:scaling>
        <c:axPos val="b"/>
        <c:tickLblPos val="nextTo"/>
        <c:crossAx val="92621824"/>
        <c:crosses val="autoZero"/>
        <c:auto val="1"/>
        <c:lblAlgn val="ctr"/>
        <c:lblOffset val="100"/>
      </c:catAx>
      <c:valAx>
        <c:axId val="92621824"/>
        <c:scaling>
          <c:orientation val="minMax"/>
        </c:scaling>
        <c:axPos val="l"/>
        <c:majorGridlines/>
        <c:numFmt formatCode="General" sourceLinked="1"/>
        <c:tickLblPos val="nextTo"/>
        <c:crossAx val="92619520"/>
        <c:crosses val="autoZero"/>
        <c:crossBetween val="between"/>
      </c:valAx>
    </c:plotArea>
    <c:legend>
      <c:legendPos val="r"/>
      <c:layout/>
    </c:legend>
    <c:plotVisOnly val="1"/>
    <c:dispBlanksAs val="gap"/>
  </c:chart>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7EFEB0-870B-48B4-B8CE-69B90BBD9371}" type="datetimeFigureOut">
              <a:rPr lang="en-GB" smtClean="0"/>
              <a:pPr/>
              <a:t>08/03/2012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FCAEAD-56AD-43B7-B1BD-6F8A6B4D6250}"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89DA30-4C5A-864C-8905-8FE876301754}"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xmlns="" val="1432457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40184FC-E977-EA43-9F0E-63BCB94D27DC}" type="slidenum">
              <a:rPr lang="en-US" sz="1200">
                <a:solidFill>
                  <a:prstClr val="black"/>
                </a:solidFill>
              </a:rPr>
              <a:pPr/>
              <a:t>10</a:t>
            </a:fld>
            <a:endParaRPr lang="en-US" sz="1200">
              <a:solidFill>
                <a:prstClr val="black"/>
              </a:solidFill>
            </a:endParaRPr>
          </a:p>
        </p:txBody>
      </p:sp>
      <p:sp>
        <p:nvSpPr>
          <p:cNvPr id="126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36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B009EC7-387D-DD46-A583-EE14657D3386}" type="slidenum">
              <a:rPr lang="en-US" sz="1200">
                <a:solidFill>
                  <a:prstClr val="black"/>
                </a:solidFill>
              </a:rPr>
              <a:pPr/>
              <a:t>11</a:t>
            </a:fld>
            <a:endParaRPr lang="en-US" sz="1200">
              <a:solidFill>
                <a:prstClr val="black"/>
              </a:solidFill>
            </a:endParaRPr>
          </a:p>
        </p:txBody>
      </p:sp>
      <p:sp>
        <p:nvSpPr>
          <p:cNvPr id="125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31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1817AA-4E65-7645-B32E-89E899E6448E}" type="slidenum">
              <a:rPr lang="en-US" sz="1200">
                <a:solidFill>
                  <a:prstClr val="black"/>
                </a:solidFill>
              </a:rPr>
              <a:pPr/>
              <a:t>12</a:t>
            </a:fld>
            <a:endParaRPr lang="en-US" sz="1200">
              <a:solidFill>
                <a:prstClr val="black"/>
              </a:solidFill>
            </a:endParaRPr>
          </a:p>
        </p:txBody>
      </p:sp>
      <p:sp>
        <p:nvSpPr>
          <p:cNvPr id="128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41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8C24672-6C60-924D-B1D5-F7F662D3729C}" type="slidenum">
              <a:rPr lang="en-US">
                <a:solidFill>
                  <a:prstClr val="black"/>
                </a:solidFill>
              </a:rPr>
              <a:pPr eaLnBrk="1" hangingPunct="1"/>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E03EF20-1329-724D-AB4C-5B08870F007D}" type="slidenum">
              <a:rPr lang="en-US">
                <a:solidFill>
                  <a:prstClr val="black"/>
                </a:solidFill>
              </a:rPr>
              <a:pPr eaLnBrk="1" hangingPunct="1"/>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4CEFECD-399E-2143-ABBE-9B2BDCC3CB71}" type="slidenum">
              <a:rPr lang="en-US" sz="1200">
                <a:solidFill>
                  <a:prstClr val="black"/>
                </a:solidFill>
              </a:rPr>
              <a:pPr/>
              <a:t>15</a:t>
            </a:fld>
            <a:endParaRPr lang="en-US" sz="1200">
              <a:solidFill>
                <a:prstClr val="black"/>
              </a:solidFill>
            </a:endParaRPr>
          </a:p>
        </p:txBody>
      </p:sp>
      <p:sp>
        <p:nvSpPr>
          <p:cNvPr id="132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560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F548DC9-CE7F-C242-A4CA-8DA09F7C3FC9}" type="slidenum">
              <a:rPr lang="en-US" sz="1200">
                <a:solidFill>
                  <a:prstClr val="black"/>
                </a:solidFill>
              </a:rPr>
              <a:pPr/>
              <a:t>23</a:t>
            </a:fld>
            <a:endParaRPr lang="en-US" sz="1200">
              <a:solidFill>
                <a:prstClr val="black"/>
              </a:solidFill>
            </a:endParaRPr>
          </a:p>
        </p:txBody>
      </p:sp>
      <p:sp>
        <p:nvSpPr>
          <p:cNvPr id="146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041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89DA30-4C5A-864C-8905-8FE876301754}"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xmlns="" val="1432457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B479BE6-6BA9-544A-B152-DAE37B7972A3}" type="slidenum">
              <a:rPr lang="en-US">
                <a:solidFill>
                  <a:prstClr val="black"/>
                </a:solidFill>
              </a:rPr>
              <a:pPr eaLnBrk="1" hangingPunct="1"/>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3B578E9-7D93-614E-B492-A4B673A00410}" type="slidenum">
              <a:rPr lang="en-GB">
                <a:solidFill>
                  <a:prstClr val="black"/>
                </a:solidFill>
              </a:rPr>
              <a:pPr eaLnBrk="1" hangingPunct="1"/>
              <a:t>3</a:t>
            </a:fld>
            <a:endParaRPr lang="en-GB">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5F3E3EB-EE43-CB41-A03C-F6B0DC103E21}" type="slidenum">
              <a:rPr lang="en-GB">
                <a:solidFill>
                  <a:prstClr val="black"/>
                </a:solidFill>
              </a:rPr>
              <a:pPr eaLnBrk="1" hangingPunct="1"/>
              <a:t>4</a:t>
            </a:fld>
            <a:endParaRPr lang="en-GB">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053B9FD-A075-D64C-B9EF-A9DC71C54CA4}" type="slidenum">
              <a:rPr lang="en-GB">
                <a:solidFill>
                  <a:prstClr val="black"/>
                </a:solidFill>
              </a:rPr>
              <a:pPr eaLnBrk="1" hangingPunct="1"/>
              <a:t>5</a:t>
            </a:fld>
            <a:endParaRPr lang="en-GB">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8ABFE7D-05B6-7A4B-8388-A7BDD98458D9}" type="slidenum">
              <a:rPr lang="en-GB">
                <a:solidFill>
                  <a:prstClr val="black"/>
                </a:solidFill>
              </a:rPr>
              <a:pPr eaLnBrk="1" hangingPunct="1"/>
              <a:t>6</a:t>
            </a:fld>
            <a:endParaRPr lang="en-GB">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4D41CC0-5599-3E4F-9C87-32EBAB81D970}" type="slidenum">
              <a:rPr lang="en-US" sz="1200">
                <a:solidFill>
                  <a:prstClr val="black"/>
                </a:solidFill>
              </a:rPr>
              <a:pPr/>
              <a:t>7</a:t>
            </a:fld>
            <a:endParaRPr lang="en-US" sz="1200">
              <a:solidFill>
                <a:prstClr val="black"/>
              </a:solidFill>
            </a:endParaRPr>
          </a:p>
        </p:txBody>
      </p:sp>
      <p:sp>
        <p:nvSpPr>
          <p:cNvPr id="121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12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06920DC-05FE-D242-96E5-5C7BBE583143}" type="slidenum">
              <a:rPr lang="en-US" sz="1200">
                <a:solidFill>
                  <a:prstClr val="black"/>
                </a:solidFill>
              </a:rPr>
              <a:pPr/>
              <a:t>8</a:t>
            </a:fld>
            <a:endParaRPr lang="en-US" sz="1200">
              <a:solidFill>
                <a:prstClr val="black"/>
              </a:solidFill>
            </a:endParaRPr>
          </a:p>
        </p:txBody>
      </p:sp>
      <p:sp>
        <p:nvSpPr>
          <p:cNvPr id="123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21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945C77E-EE5A-A244-8BC5-4BFD0C0F2A46}" type="slidenum">
              <a:rPr lang="en-US" sz="1200">
                <a:solidFill>
                  <a:prstClr val="black"/>
                </a:solidFill>
              </a:rPr>
              <a:pPr/>
              <a:t>9</a:t>
            </a:fld>
            <a:endParaRPr lang="en-US" sz="1200">
              <a:solidFill>
                <a:prstClr val="black"/>
              </a:solidFill>
            </a:endParaRPr>
          </a:p>
        </p:txBody>
      </p:sp>
      <p:sp>
        <p:nvSpPr>
          <p:cNvPr id="124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26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18"/>
            <p:cNvSpPr>
              <a:spLocks/>
            </p:cNvSpPr>
            <p:nvPr/>
          </p:nvSpPr>
          <p:spPr bwMode="auto">
            <a:xfrm>
              <a:off x="35926" y="5135025"/>
              <a:ext cx="9108074" cy="838869"/>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pPr>
                <a:defRPr/>
              </a:pPr>
              <a:endParaRPr lang="en-GB"/>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rgbClr val="FFFFFF"/>
                </a:solidFill>
                <a:latin typeface="Lucida Sans Unicode" charset="0"/>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scene3d>
              <a:camera prst="orthographicFront"/>
              <a:lightRig rig="soft" dir="t"/>
            </a:scene3d>
          </a:bodyPr>
          <a:lstStyle>
            <a:lvl1pPr algn="r">
              <a:defRPr sz="4800" b="1">
                <a:solidFill>
                  <a:schemeClr val="tx2"/>
                </a:solidFill>
                <a:effectLst>
                  <a:outerShdw blurRad="31750" dist="25400" dir="5400000" algn="tl" rotWithShape="0">
                    <a:srgbClr val="000000">
                      <a:alpha val="25000"/>
                    </a:srgbClr>
                  </a:outerShdw>
                </a:effectLst>
              </a:defRPr>
            </a:lvl1pPr>
          </a:lstStyle>
          <a:p>
            <a:r>
              <a:rPr lang="en-GB"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GB"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pPr>
              <a:defRPr/>
            </a:pPr>
            <a:fld id="{1638D4EA-6C61-400B-BEB0-BEF231FB1CBA}" type="datetime1">
              <a:rPr lang="en-US"/>
              <a:pPr>
                <a:defRPr/>
              </a:pPr>
              <a:t>3/8/2012</a:t>
            </a:fld>
            <a:endParaRPr lang="en-US"/>
          </a:p>
        </p:txBody>
      </p:sp>
      <p:sp>
        <p:nvSpPr>
          <p:cNvPr id="12" name="Footer Placeholder 18"/>
          <p:cNvSpPr>
            <a:spLocks noGrp="1"/>
          </p:cNvSpPr>
          <p:nvPr>
            <p:ph type="ftr" sz="quarter" idx="11"/>
          </p:nvPr>
        </p:nvSpPr>
        <p:spPr/>
        <p:txBody>
          <a:bodyPr/>
          <a:lstStyle>
            <a:lvl1pPr>
              <a:defRPr>
                <a:solidFill>
                  <a:srgbClr val="E8F0F4"/>
                </a:solidFill>
              </a:defRPr>
            </a:lvl1pPr>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B737EC56-7650-42A8-B755-23F02A6B8BD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2D98E2D-43DA-4081-A924-3FE4757343FC}" type="datetime1">
              <a:rPr lang="en-US"/>
              <a:pPr>
                <a:defRPr/>
              </a:pPr>
              <a:t>3/8/2012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69CBF6E-2251-4347-9688-D2C5326031C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09411A1-1A03-4D34-84FE-D6C0E19AD226}" type="datetime1">
              <a:rPr lang="en-US"/>
              <a:pPr>
                <a:defRPr/>
              </a:pPr>
              <a:t>3/8/2012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98B8A68-2FA9-4DB4-AE34-2675BF9C837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D7525DE-8212-2046-B9CF-7B897A380DF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754806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GB">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GB">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CD90DB1C-4847-3848-AAAA-C6CD01F76205}" type="slidenum">
              <a:rPr lang="en-GB"/>
              <a:pPr/>
              <a:t>‹#›</a:t>
            </a:fld>
            <a:endParaRPr lang="en-GB"/>
          </a:p>
        </p:txBody>
      </p:sp>
    </p:spTree>
    <p:extLst>
      <p:ext uri="{BB962C8B-B14F-4D97-AF65-F5344CB8AC3E}">
        <p14:creationId xmlns:p14="http://schemas.microsoft.com/office/powerpoint/2010/main" xmlns="" val="3955645232"/>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solidFill>
                <a:srgbClr val="04617B">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6" name="Slide Number Placeholder 5"/>
          <p:cNvSpPr>
            <a:spLocks noGrp="1"/>
          </p:cNvSpPr>
          <p:nvPr>
            <p:ph type="sldNum" sz="quarter" idx="12"/>
          </p:nvPr>
        </p:nvSpPr>
        <p:spPr/>
        <p:txBody>
          <a:bodyPr/>
          <a:lstStyle>
            <a:lvl1pPr>
              <a:defRPr/>
            </a:lvl1pPr>
          </a:lstStyle>
          <a:p>
            <a:fld id="{825B3751-4203-A64D-B60D-0BD68AE58735}" type="slidenum">
              <a:rPr lang="en-GB"/>
              <a:pPr/>
              <a:t>‹#›</a:t>
            </a:fld>
            <a:endParaRPr lang="en-GB"/>
          </a:p>
        </p:txBody>
      </p:sp>
    </p:spTree>
    <p:extLst>
      <p:ext uri="{BB962C8B-B14F-4D97-AF65-F5344CB8AC3E}">
        <p14:creationId xmlns:p14="http://schemas.microsoft.com/office/powerpoint/2010/main" xmlns="" val="2200350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solidFill>
                <a:srgbClr val="04617B">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6" name="Slide Number Placeholder 5"/>
          <p:cNvSpPr>
            <a:spLocks noGrp="1"/>
          </p:cNvSpPr>
          <p:nvPr>
            <p:ph type="sldNum" sz="quarter" idx="12"/>
          </p:nvPr>
        </p:nvSpPr>
        <p:spPr/>
        <p:txBody>
          <a:bodyPr/>
          <a:lstStyle>
            <a:lvl1pPr>
              <a:defRPr/>
            </a:lvl1pPr>
          </a:lstStyle>
          <a:p>
            <a:fld id="{825B3751-4203-A64D-B60D-0BD68AE58735}" type="slidenum">
              <a:rPr lang="en-GB"/>
              <a:pPr/>
              <a:t>‹#›</a:t>
            </a:fld>
            <a:endParaRPr lang="en-GB"/>
          </a:p>
        </p:txBody>
      </p:sp>
    </p:spTree>
    <p:extLst>
      <p:ext uri="{BB962C8B-B14F-4D97-AF65-F5344CB8AC3E}">
        <p14:creationId xmlns:p14="http://schemas.microsoft.com/office/powerpoint/2010/main" xmlns="" val="2200350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solidFill>
                <a:srgbClr val="04617B">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6" name="Slide Number Placeholder 5"/>
          <p:cNvSpPr>
            <a:spLocks noGrp="1"/>
          </p:cNvSpPr>
          <p:nvPr>
            <p:ph type="sldNum" sz="quarter" idx="12"/>
          </p:nvPr>
        </p:nvSpPr>
        <p:spPr/>
        <p:txBody>
          <a:bodyPr/>
          <a:lstStyle>
            <a:lvl1pPr>
              <a:defRPr/>
            </a:lvl1pPr>
          </a:lstStyle>
          <a:p>
            <a:fld id="{825B3751-4203-A64D-B60D-0BD68AE58735}" type="slidenum">
              <a:rPr lang="en-GB"/>
              <a:pPr/>
              <a:t>‹#›</a:t>
            </a:fld>
            <a:endParaRPr lang="en-GB"/>
          </a:p>
        </p:txBody>
      </p:sp>
    </p:spTree>
    <p:extLst>
      <p:ext uri="{BB962C8B-B14F-4D97-AF65-F5344CB8AC3E}">
        <p14:creationId xmlns:p14="http://schemas.microsoft.com/office/powerpoint/2010/main" xmlns="" val="2200350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solidFill>
                <a:srgbClr val="04617B">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6" name="Slide Number Placeholder 5"/>
          <p:cNvSpPr>
            <a:spLocks noGrp="1"/>
          </p:cNvSpPr>
          <p:nvPr>
            <p:ph type="sldNum" sz="quarter" idx="12"/>
          </p:nvPr>
        </p:nvSpPr>
        <p:spPr/>
        <p:txBody>
          <a:bodyPr/>
          <a:lstStyle>
            <a:lvl1pPr>
              <a:defRPr/>
            </a:lvl1pPr>
          </a:lstStyle>
          <a:p>
            <a:fld id="{825B3751-4203-A64D-B60D-0BD68AE58735}" type="slidenum">
              <a:rPr lang="en-GB"/>
              <a:pPr/>
              <a:t>‹#›</a:t>
            </a:fld>
            <a:endParaRPr lang="en-GB"/>
          </a:p>
        </p:txBody>
      </p:sp>
    </p:spTree>
    <p:extLst>
      <p:ext uri="{BB962C8B-B14F-4D97-AF65-F5344CB8AC3E}">
        <p14:creationId xmlns:p14="http://schemas.microsoft.com/office/powerpoint/2010/main" xmlns="" val="2200350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A9DDD5-54C0-2744-90AC-660E66DB2C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927039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0E0FCB-E29D-2D48-817B-49C614A1D1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85427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Title 6"/>
          <p:cNvSpPr>
            <a:spLocks noGrp="1"/>
          </p:cNvSpPr>
          <p:nvPr>
            <p:ph type="title"/>
          </p:nvPr>
        </p:nvSpPr>
        <p:spPr/>
        <p:txBody>
          <a:bodyPr rtlCol="0"/>
          <a:lstStyle/>
          <a:p>
            <a:r>
              <a:rPr lang="en-GB"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88E8FE0A-AC29-495A-B119-FFFCEA6A62D5}" type="datetime1">
              <a:rPr lang="en-US"/>
              <a:pPr>
                <a:defRPr/>
              </a:pPr>
              <a:t>3/8/2012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8E9AA2A-470B-4F25-A4B8-2EA6B4A07D3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0E0FCB-E29D-2D48-817B-49C614A1D1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85427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0E0FCB-E29D-2D48-817B-49C614A1D1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342487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F7F799-9EB3-B745-B7B2-88B96B79741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393785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0E0FCB-E29D-2D48-817B-49C614A1D1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9996273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GB">
              <a:solidFill>
                <a:srgbClr val="04617B">
                  <a:shade val="90000"/>
                </a:srgbClr>
              </a:solidFill>
            </a:endParaRPr>
          </a:p>
        </p:txBody>
      </p:sp>
      <p:sp>
        <p:nvSpPr>
          <p:cNvPr id="3" name="Footer Placeholder 2"/>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4" name="Slide Number Placeholder 3"/>
          <p:cNvSpPr>
            <a:spLocks noGrp="1"/>
          </p:cNvSpPr>
          <p:nvPr>
            <p:ph type="sldNum" sz="quarter" idx="12"/>
          </p:nvPr>
        </p:nvSpPr>
        <p:spPr/>
        <p:txBody>
          <a:bodyPr/>
          <a:lstStyle>
            <a:lvl1pPr>
              <a:defRPr/>
            </a:lvl1pPr>
          </a:lstStyle>
          <a:p>
            <a:fld id="{7D35419E-4B6B-8C4E-8C47-970DDE09530B}" type="slidenum">
              <a:rPr lang="en-GB"/>
              <a:pPr/>
              <a:t>‹#›</a:t>
            </a:fld>
            <a:endParaRPr lang="en-GB"/>
          </a:p>
        </p:txBody>
      </p:sp>
    </p:spTree>
    <p:extLst>
      <p:ext uri="{BB962C8B-B14F-4D97-AF65-F5344CB8AC3E}">
        <p14:creationId xmlns:p14="http://schemas.microsoft.com/office/powerpoint/2010/main" xmlns="" val="16258936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GB">
              <a:solidFill>
                <a:srgbClr val="04617B">
                  <a:shade val="90000"/>
                </a:srgbClr>
              </a:solidFill>
            </a:endParaRPr>
          </a:p>
        </p:txBody>
      </p:sp>
      <p:sp>
        <p:nvSpPr>
          <p:cNvPr id="3" name="Footer Placeholder 2"/>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4" name="Slide Number Placeholder 3"/>
          <p:cNvSpPr>
            <a:spLocks noGrp="1"/>
          </p:cNvSpPr>
          <p:nvPr>
            <p:ph type="sldNum" sz="quarter" idx="12"/>
          </p:nvPr>
        </p:nvSpPr>
        <p:spPr/>
        <p:txBody>
          <a:bodyPr/>
          <a:lstStyle>
            <a:lvl1pPr>
              <a:defRPr/>
            </a:lvl1pPr>
          </a:lstStyle>
          <a:p>
            <a:fld id="{7D35419E-4B6B-8C4E-8C47-970DDE09530B}" type="slidenum">
              <a:rPr lang="en-GB"/>
              <a:pPr/>
              <a:t>‹#›</a:t>
            </a:fld>
            <a:endParaRPr lang="en-GB"/>
          </a:p>
        </p:txBody>
      </p:sp>
    </p:spTree>
    <p:extLst>
      <p:ext uri="{BB962C8B-B14F-4D97-AF65-F5344CB8AC3E}">
        <p14:creationId xmlns:p14="http://schemas.microsoft.com/office/powerpoint/2010/main" xmlns="" val="23814183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F7F799-9EB3-B745-B7B2-88B96B79741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858260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7"/>
          <p:cNvSpPr>
            <a:spLocks noChangeArrowheads="1"/>
          </p:cNvSpPr>
          <p:nvPr/>
        </p:nvSpPr>
        <p:spPr bwMode="auto">
          <a:xfrm>
            <a:off x="0" y="1412875"/>
            <a:ext cx="6553200" cy="4724400"/>
          </a:xfrm>
          <a:prstGeom prst="rect">
            <a:avLst/>
          </a:prstGeom>
          <a:solidFill>
            <a:srgbClr val="6DBDAC"/>
          </a:solidFill>
          <a:ln w="9525">
            <a:solidFill>
              <a:schemeClr val="tx1"/>
            </a:solidFill>
            <a:miter lim="800000"/>
            <a:headEnd/>
            <a:tailEnd/>
          </a:ln>
        </p:spPr>
        <p:txBody>
          <a:bodyPr wrap="none" anchor="ctr"/>
          <a:lstStyle/>
          <a:p>
            <a:pPr fontAlgn="auto">
              <a:spcBef>
                <a:spcPts val="0"/>
              </a:spcBef>
              <a:spcAft>
                <a:spcPts val="0"/>
              </a:spcAft>
              <a:defRPr/>
            </a:pPr>
            <a:endParaRPr lang="en-US">
              <a:solidFill>
                <a:prstClr val="black"/>
              </a:solidFill>
              <a:latin typeface="Constantia"/>
              <a:ea typeface="+mn-ea"/>
            </a:endParaRPr>
          </a:p>
        </p:txBody>
      </p:sp>
      <p:pic>
        <p:nvPicPr>
          <p:cNvPr id="3" name="Picture 8" descr="NHS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19925" y="188913"/>
            <a:ext cx="1955800" cy="1033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0" descr="Quote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 y="609600"/>
            <a:ext cx="1066800"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1" descr="Quote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467600" y="4572000"/>
            <a:ext cx="1066800"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2708275"/>
            <a:ext cx="4495800" cy="224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495800" y="2708275"/>
            <a:ext cx="2057400" cy="153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495800" y="4176713"/>
            <a:ext cx="2057400" cy="162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6"/>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0" y="4941888"/>
            <a:ext cx="914400"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7"/>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900113" y="4941888"/>
            <a:ext cx="14478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8"/>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2339975" y="4941888"/>
            <a:ext cx="13716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9"/>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3595688" y="4941888"/>
            <a:ext cx="904875"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20"/>
          <p:cNvSpPr>
            <a:spLocks noChangeArrowheads="1"/>
          </p:cNvSpPr>
          <p:nvPr/>
        </p:nvSpPr>
        <p:spPr bwMode="auto">
          <a:xfrm>
            <a:off x="533400" y="6248400"/>
            <a:ext cx="6934200" cy="357188"/>
          </a:xfrm>
          <a:prstGeom prst="rect">
            <a:avLst/>
          </a:prstGeom>
          <a:noFill/>
          <a:ln w="9525">
            <a:noFill/>
            <a:miter lim="800000"/>
            <a:headEnd/>
            <a:tailEnd/>
          </a:ln>
        </p:spPr>
        <p:txBody>
          <a:bodyPr lIns="0" tIns="0" rIns="0" bIns="0"/>
          <a:lstStyle/>
          <a:p>
            <a:pPr fontAlgn="auto">
              <a:spcBef>
                <a:spcPct val="20000"/>
              </a:spcBef>
              <a:spcAft>
                <a:spcPts val="0"/>
              </a:spcAft>
              <a:defRPr/>
            </a:pPr>
            <a:r>
              <a:rPr lang="en-GB" sz="1600" b="1">
                <a:solidFill>
                  <a:srgbClr val="04617B"/>
                </a:solidFill>
                <a:latin typeface="Constantia"/>
                <a:ea typeface="+mn-ea"/>
              </a:rPr>
              <a:t>Healthier Horizons</a:t>
            </a:r>
          </a:p>
        </p:txBody>
      </p:sp>
    </p:spTree>
    <p:extLst>
      <p:ext uri="{BB962C8B-B14F-4D97-AF65-F5344CB8AC3E}">
        <p14:creationId xmlns:p14="http://schemas.microsoft.com/office/powerpoint/2010/main" xmlns="" val="32425848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solidFill>
                <a:srgbClr val="04617B">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6" name="Slide Number Placeholder 5"/>
          <p:cNvSpPr>
            <a:spLocks noGrp="1"/>
          </p:cNvSpPr>
          <p:nvPr>
            <p:ph type="sldNum" sz="quarter" idx="12"/>
          </p:nvPr>
        </p:nvSpPr>
        <p:spPr/>
        <p:txBody>
          <a:bodyPr/>
          <a:lstStyle>
            <a:lvl1pPr>
              <a:defRPr/>
            </a:lvl1pPr>
          </a:lstStyle>
          <a:p>
            <a:fld id="{03FEFDD7-97C4-A145-B0C0-B606586479F4}" type="slidenum">
              <a:rPr lang="en-GB"/>
              <a:pPr/>
              <a:t>‹#›</a:t>
            </a:fld>
            <a:endParaRPr lang="en-GB"/>
          </a:p>
        </p:txBody>
      </p:sp>
    </p:spTree>
    <p:extLst>
      <p:ext uri="{BB962C8B-B14F-4D97-AF65-F5344CB8AC3E}">
        <p14:creationId xmlns:p14="http://schemas.microsoft.com/office/powerpoint/2010/main" xmlns="" val="16948236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D7525DE-8212-2046-B9CF-7B897A380DF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754806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9"/>
              </a:srgbClr>
            </a:outerShdw>
          </a:effectLst>
        </p:spPr>
        <p:txBody>
          <a:bodyPr anchor="ctr"/>
          <a:lstStyle/>
          <a:p>
            <a:pPr>
              <a:defRPr/>
            </a:pPr>
            <a:endParaRPr lang="en-US">
              <a:solidFill>
                <a:srgbClr val="FFFFFF"/>
              </a:solidFill>
              <a:latin typeface="Lucida Sans Unicode" charset="0"/>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9"/>
              </a:srgbClr>
            </a:outerShdw>
          </a:effectLst>
        </p:spPr>
        <p:txBody>
          <a:bodyPr anchor="ctr"/>
          <a:lstStyle/>
          <a:p>
            <a:pPr>
              <a:defRPr/>
            </a:pPr>
            <a:endParaRPr lang="en-US">
              <a:solidFill>
                <a:srgbClr val="FFFFFF"/>
              </a:solidFill>
              <a:latin typeface="Lucida Sans Unicode" charset="0"/>
            </a:endParaRPr>
          </a:p>
        </p:txBody>
      </p:sp>
      <p:sp>
        <p:nvSpPr>
          <p:cNvPr id="2" name="Title 1"/>
          <p:cNvSpPr>
            <a:spLocks noGrp="1"/>
          </p:cNvSpPr>
          <p:nvPr>
            <p:ph type="title"/>
          </p:nvPr>
        </p:nvSpPr>
        <p:spPr>
          <a:xfrm>
            <a:off x="722376" y="1059712"/>
            <a:ext cx="7772400" cy="1828800"/>
          </a:xfrm>
        </p:spPr>
        <p:txBody>
          <a:bodyPr anchor="b">
            <a:scene3d>
              <a:camera prst="orthographicFront"/>
              <a:lightRig rig="soft" dir="t"/>
            </a:scene3d>
          </a:bodyPr>
          <a:lstStyle>
            <a:lvl1pPr algn="r">
              <a:buNone/>
              <a:defRPr sz="4800" b="1" cap="none" baseline="0">
                <a:effectLst>
                  <a:outerShdw blurRad="31750" dist="25400" dir="5400000" algn="tl" rotWithShape="0">
                    <a:srgbClr val="000000">
                      <a:alpha val="25000"/>
                    </a:srgbClr>
                  </a:outerShdw>
                </a:effectLst>
              </a:defRPr>
            </a:lvl1pPr>
          </a:lstStyle>
          <a:p>
            <a:r>
              <a:rPr lang="en-GB"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GB"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58B49DF7-9CFD-4173-B953-5EC0449896E2}" type="datetime1">
              <a:rPr lang="en-US"/>
              <a:pPr>
                <a:defRPr/>
              </a:pPr>
              <a:t>3/8/2012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1FBB4C5-B6F9-4700-B7A5-010E18F7A73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AE47ED6-C026-054F-80F2-68C4917FBE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315147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D7525DE-8212-2046-B9CF-7B897A380DF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754806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D7525DE-8212-2046-B9CF-7B897A380DF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7548064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D7525DE-8212-2046-B9CF-7B897A380DF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7548064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F7F799-9EB3-B745-B7B2-88B96B79741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8582606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D7525DE-8212-2046-B9CF-7B897A380DF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75480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8" name="Title 7"/>
          <p:cNvSpPr>
            <a:spLocks noGrp="1"/>
          </p:cNvSpPr>
          <p:nvPr>
            <p:ph type="title"/>
          </p:nvPr>
        </p:nvSpPr>
        <p:spPr/>
        <p:txBody>
          <a:bodyPr rtlCol="0"/>
          <a:lstStyle/>
          <a:p>
            <a:r>
              <a:rPr lang="en-GB"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fld id="{44243FE8-B651-4CB5-A9A2-F2FFF9343FB4}" type="datetime1">
              <a:rPr lang="en-US"/>
              <a:pPr>
                <a:defRPr/>
              </a:pPr>
              <a:t>3/8/2012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5A87E71-9A74-4259-A256-5AF3FBD0FE6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GB"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GB"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1829A3AE-3843-4D36-9762-F51B6650861C}" type="datetime1">
              <a:rPr lang="en-US"/>
              <a:pPr>
                <a:defRPr/>
              </a:pPr>
              <a:t>3/8/2012</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7184400A-6523-474A-8DFD-B8253F4A00D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GB"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42E75605-3D23-4458-B06C-2C1DBD790779}" type="datetime1">
              <a:rPr lang="en-US"/>
              <a:pPr>
                <a:defRPr/>
              </a:pPr>
              <a:t>3/8/2012</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C33F5379-CFAC-4CBE-8027-953BB904FC4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CAF904E-93B8-4360-8E4A-568A94528DCA}" type="datetime1">
              <a:rPr lang="en-US"/>
              <a:pPr>
                <a:defRPr/>
              </a:pPr>
              <a:t>3/8/2012</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A3BF2C9A-EE0F-48FC-A7A0-5814F794E87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GB"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GB"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F7D7D102-4BA2-4A91-B38E-2E12A949FAD0}" type="datetime1">
              <a:rPr lang="en-US"/>
              <a:pPr>
                <a:defRPr/>
              </a:pPr>
              <a:t>3/8/2012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BC5B2A9-E4D5-4661-9738-ACD0FE86FC06}"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15"/>
          <p:cNvSpPr>
            <a:spLocks/>
          </p:cNvSpPr>
          <p:nvPr/>
        </p:nvSpPr>
        <p:spPr bwMode="auto">
          <a:xfrm>
            <a:off x="-53975" y="5784850"/>
            <a:ext cx="3802063"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w="9525" cap="flat" cmpd="sng" algn="ctr">
            <a:noFill/>
            <a:prstDash val="solid"/>
            <a:round/>
            <a:headEnd type="none" w="med" len="med"/>
            <a:tailEnd type="none" w="med" len="med"/>
          </a:ln>
        </p:spPr>
        <p:txBody>
          <a:bodyPr/>
          <a:lstStyle/>
          <a:p>
            <a:pPr>
              <a:defRPr/>
            </a:pPr>
            <a:endParaRPr lang="en-GB"/>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rgbClr val="FFFFFF"/>
              </a:solidFill>
              <a:latin typeface="Lucida Sans Unicode" charset="0"/>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9"/>
              </a:srgbClr>
            </a:outerShdw>
          </a:effectLst>
        </p:spPr>
        <p:txBody>
          <a:bodyPr anchor="ctr"/>
          <a:lstStyle/>
          <a:p>
            <a:pPr>
              <a:defRPr/>
            </a:pPr>
            <a:endParaRPr lang="en-US">
              <a:solidFill>
                <a:srgbClr val="FFFFFF"/>
              </a:solidFill>
              <a:latin typeface="Lucida Sans Unicode" charset="0"/>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9"/>
              </a:srgbClr>
            </a:outerShdw>
          </a:effectLst>
        </p:spPr>
        <p:txBody>
          <a:bodyPr anchor="ctr"/>
          <a:lstStyle/>
          <a:p>
            <a:pPr>
              <a:defRPr/>
            </a:pPr>
            <a:endParaRPr lang="en-US">
              <a:solidFill>
                <a:srgbClr val="FFFFFF"/>
              </a:solidFill>
              <a:latin typeface="Lucida Sans Unicode"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GB"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GB"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GB" smtClean="0"/>
              <a:t>Click to edit Master title style</a:t>
            </a:r>
            <a:endParaRPr lang="en-US"/>
          </a:p>
        </p:txBody>
      </p:sp>
      <p:sp>
        <p:nvSpPr>
          <p:cNvPr id="11" name="Date Placeholder 4"/>
          <p:cNvSpPr>
            <a:spLocks noGrp="1"/>
          </p:cNvSpPr>
          <p:nvPr>
            <p:ph type="dt" sz="half" idx="10"/>
          </p:nvPr>
        </p:nvSpPr>
        <p:spPr/>
        <p:txBody>
          <a:bodyPr/>
          <a:lstStyle>
            <a:lvl1pPr>
              <a:defRPr/>
            </a:lvl1pPr>
          </a:lstStyle>
          <a:p>
            <a:pPr>
              <a:defRPr/>
            </a:pPr>
            <a:fld id="{6F232992-2180-4732-8BDA-4F84C79AC314}" type="datetime1">
              <a:rPr lang="en-US"/>
              <a:pPr>
                <a:defRPr/>
              </a:pPr>
              <a:t>3/8/2012</a:t>
            </a:fld>
            <a:endParaRPr lang="en-US"/>
          </a:p>
        </p:txBody>
      </p:sp>
      <p:sp>
        <p:nvSpPr>
          <p:cNvPr id="12" name="Footer Placeholder 5"/>
          <p:cNvSpPr>
            <a:spLocks noGrp="1"/>
          </p:cNvSpPr>
          <p:nvPr>
            <p:ph type="ftr" sz="quarter" idx="11"/>
          </p:nvPr>
        </p:nvSpPr>
        <p:spPr/>
        <p:txBody>
          <a:bodyPr/>
          <a:lstStyle>
            <a:lvl1pPr>
              <a:defRPr/>
            </a:lvl1pPr>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pPr>
              <a:defRPr/>
            </a:pPr>
            <a:fld id="{17BB04BC-27EC-48C8-B4A1-4B603D57E86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27" name="Freeform 11"/>
          <p:cNvSpPr>
            <a:spLocks/>
          </p:cNvSpPr>
          <p:nvPr/>
        </p:nvSpPr>
        <p:spPr bwMode="auto">
          <a:xfrm>
            <a:off x="-53975" y="5784850"/>
            <a:ext cx="3802063"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w="9525" cap="flat" cmpd="sng" algn="ctr">
            <a:noFill/>
            <a:prstDash val="solid"/>
            <a:round/>
            <a:headEnd type="none" w="med" len="med"/>
            <a:tailEnd type="none" w="med" len="med"/>
          </a:ln>
        </p:spPr>
        <p:txBody>
          <a:bodyPr/>
          <a:lstStyle/>
          <a:p>
            <a:pPr>
              <a:defRPr/>
            </a:pPr>
            <a:endParaRPr lang="en-GB"/>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rgbClr val="FFFFFF"/>
              </a:solidFill>
              <a:latin typeface="Lucida Sans Unicode"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sp3d prstMaterial="softEdge">
              <a:bevelT w="25400" h="25400"/>
            </a:sp3d>
          </a:bodyPr>
          <a:lstStyle/>
          <a:p>
            <a:pPr lvl="0"/>
            <a:r>
              <a:rPr lang="en-GB" smtClean="0"/>
              <a:t>Click to edit Master title style</a:t>
            </a:r>
            <a:endParaRPr lang="en-US" smtClean="0"/>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lvl1pPr>
          </a:lstStyle>
          <a:p>
            <a:pPr>
              <a:defRPr/>
            </a:pPr>
            <a:fld id="{0822A757-5FF5-4EC5-819B-9ACFC290E475}" type="datetime1">
              <a:rPr lang="en-US"/>
              <a:pPr>
                <a:defRPr/>
              </a:pPr>
              <a:t>3/8/2012</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lvl1pPr>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vl1pPr>
          </a:lstStyle>
          <a:p>
            <a:pPr>
              <a:defRPr/>
            </a:pPr>
            <a:fld id="{27941CF4-3696-4577-A610-67D619B598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5" r:id="rId1"/>
    <p:sldLayoutId id="2147483761" r:id="rId2"/>
    <p:sldLayoutId id="2147483766" r:id="rId3"/>
    <p:sldLayoutId id="2147483767" r:id="rId4"/>
    <p:sldLayoutId id="2147483768" r:id="rId5"/>
    <p:sldLayoutId id="2147483769" r:id="rId6"/>
    <p:sldLayoutId id="2147483762" r:id="rId7"/>
    <p:sldLayoutId id="2147483770" r:id="rId8"/>
    <p:sldLayoutId id="2147483771" r:id="rId9"/>
    <p:sldLayoutId id="2147483763" r:id="rId10"/>
    <p:sldLayoutId id="2147483764"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128"/>
          <a:cs typeface="+mj-cs"/>
        </a:defRPr>
      </a:lvl1pPr>
      <a:lvl2pPr algn="l" rtl="0" eaLnBrk="0" fontAlgn="base" hangingPunct="0">
        <a:spcBef>
          <a:spcPct val="0"/>
        </a:spcBef>
        <a:spcAft>
          <a:spcPct val="0"/>
        </a:spcAft>
        <a:defRPr sz="4100" b="1">
          <a:solidFill>
            <a:schemeClr val="tx2"/>
          </a:solidFill>
          <a:latin typeface="Lucida Sans Unicode" charset="0"/>
          <a:ea typeface="ＭＳ Ｐゴシック" charset="-128"/>
        </a:defRPr>
      </a:lvl2pPr>
      <a:lvl3pPr algn="l" rtl="0" eaLnBrk="0" fontAlgn="base" hangingPunct="0">
        <a:spcBef>
          <a:spcPct val="0"/>
        </a:spcBef>
        <a:spcAft>
          <a:spcPct val="0"/>
        </a:spcAft>
        <a:defRPr sz="4100" b="1">
          <a:solidFill>
            <a:schemeClr val="tx2"/>
          </a:solidFill>
          <a:latin typeface="Lucida Sans Unicode" charset="0"/>
          <a:ea typeface="ＭＳ Ｐゴシック" charset="-128"/>
        </a:defRPr>
      </a:lvl3pPr>
      <a:lvl4pPr algn="l" rtl="0" eaLnBrk="0" fontAlgn="base" hangingPunct="0">
        <a:spcBef>
          <a:spcPct val="0"/>
        </a:spcBef>
        <a:spcAft>
          <a:spcPct val="0"/>
        </a:spcAft>
        <a:defRPr sz="4100" b="1">
          <a:solidFill>
            <a:schemeClr val="tx2"/>
          </a:solidFill>
          <a:latin typeface="Lucida Sans Unicode" charset="0"/>
          <a:ea typeface="ＭＳ Ｐゴシック" charset="-128"/>
        </a:defRPr>
      </a:lvl4pPr>
      <a:lvl5pPr algn="l" rtl="0" eaLnBrk="0" fontAlgn="base" hangingPunct="0">
        <a:spcBef>
          <a:spcPct val="0"/>
        </a:spcBef>
        <a:spcAft>
          <a:spcPct val="0"/>
        </a:spcAft>
        <a:defRPr sz="4100" b="1">
          <a:solidFill>
            <a:schemeClr val="tx2"/>
          </a:solidFill>
          <a:latin typeface="Lucida Sans Unicode" charset="0"/>
          <a:ea typeface="ＭＳ Ｐゴシック" charset="-128"/>
        </a:defRPr>
      </a:lvl5pPr>
      <a:lvl6pPr marL="457200" algn="l" rtl="0" fontAlgn="base">
        <a:spcBef>
          <a:spcPct val="0"/>
        </a:spcBef>
        <a:spcAft>
          <a:spcPct val="0"/>
        </a:spcAft>
        <a:defRPr sz="4100" b="1">
          <a:solidFill>
            <a:schemeClr val="tx2"/>
          </a:solidFill>
          <a:latin typeface="Lucida Sans Unicode" charset="0"/>
          <a:ea typeface="ＭＳ Ｐゴシック" charset="-128"/>
        </a:defRPr>
      </a:lvl6pPr>
      <a:lvl7pPr marL="914400" algn="l" rtl="0" fontAlgn="base">
        <a:spcBef>
          <a:spcPct val="0"/>
        </a:spcBef>
        <a:spcAft>
          <a:spcPct val="0"/>
        </a:spcAft>
        <a:defRPr sz="4100" b="1">
          <a:solidFill>
            <a:schemeClr val="tx2"/>
          </a:solidFill>
          <a:latin typeface="Lucida Sans Unicode" charset="0"/>
          <a:ea typeface="ＭＳ Ｐゴシック" charset="-128"/>
        </a:defRPr>
      </a:lvl7pPr>
      <a:lvl8pPr marL="1371600" algn="l" rtl="0" fontAlgn="base">
        <a:spcBef>
          <a:spcPct val="0"/>
        </a:spcBef>
        <a:spcAft>
          <a:spcPct val="0"/>
        </a:spcAft>
        <a:defRPr sz="4100" b="1">
          <a:solidFill>
            <a:schemeClr val="tx2"/>
          </a:solidFill>
          <a:latin typeface="Lucida Sans Unicode" charset="0"/>
          <a:ea typeface="ＭＳ Ｐゴシック" charset="-128"/>
        </a:defRPr>
      </a:lvl8pPr>
      <a:lvl9pPr marL="1828800" algn="l" rtl="0" fontAlgn="base">
        <a:spcBef>
          <a:spcPct val="0"/>
        </a:spcBef>
        <a:spcAft>
          <a:spcPct val="0"/>
        </a:spcAft>
        <a:defRPr sz="4100" b="1">
          <a:solidFill>
            <a:schemeClr val="tx2"/>
          </a:solidFill>
          <a:latin typeface="Lucida Sans Unicode" charset="0"/>
          <a:ea typeface="ＭＳ Ｐゴシック" charset="-128"/>
        </a:defRPr>
      </a:lvl9pPr>
    </p:titleStyle>
    <p:bodyStyle>
      <a:lvl1pPr marL="365125" indent="-255588" algn="l" rtl="0" eaLnBrk="0" fontAlgn="base" hangingPunct="0">
        <a:spcBef>
          <a:spcPts val="400"/>
        </a:spcBef>
        <a:spcAft>
          <a:spcPct val="0"/>
        </a:spcAft>
        <a:buClr>
          <a:schemeClr val="accent1"/>
        </a:buClr>
        <a:buSzPct val="68000"/>
        <a:buFont typeface="Wingdings 3" charset="2"/>
        <a:buChar char=""/>
        <a:defRPr sz="2700" kern="1200">
          <a:solidFill>
            <a:schemeClr val="tx1"/>
          </a:solidFill>
          <a:latin typeface="+mn-lt"/>
          <a:ea typeface="ＭＳ Ｐゴシック" charset="-128"/>
          <a:cs typeface="+mn-cs"/>
        </a:defRPr>
      </a:lvl1pPr>
      <a:lvl2pPr marL="620713" indent="-228600" algn="l" rtl="0" eaLnBrk="0" fontAlgn="base" hangingPunct="0">
        <a:spcBef>
          <a:spcPts val="325"/>
        </a:spcBef>
        <a:spcAft>
          <a:spcPct val="0"/>
        </a:spcAft>
        <a:buClr>
          <a:schemeClr val="accent1"/>
        </a:buClr>
        <a:buFont typeface="Verdana" charset="0"/>
        <a:buChar char="◦"/>
        <a:defRPr sz="2300" kern="1200">
          <a:solidFill>
            <a:schemeClr val="tx1"/>
          </a:solidFill>
          <a:latin typeface="+mn-lt"/>
          <a:ea typeface="ＭＳ Ｐゴシック" charset="-128"/>
          <a:cs typeface="+mn-cs"/>
        </a:defRPr>
      </a:lvl2pPr>
      <a:lvl3pPr marL="858838" indent="-228600" algn="l" rtl="0" eaLnBrk="0" fontAlgn="base" hangingPunct="0">
        <a:spcBef>
          <a:spcPts val="350"/>
        </a:spcBef>
        <a:spcAft>
          <a:spcPct val="0"/>
        </a:spcAft>
        <a:buClr>
          <a:schemeClr val="accent2"/>
        </a:buClr>
        <a:buSzPct val="100000"/>
        <a:buFont typeface="Wingdings 2" charset="2"/>
        <a:buChar char=""/>
        <a:defRPr sz="2100" kern="1200">
          <a:solidFill>
            <a:schemeClr val="tx1"/>
          </a:solidFill>
          <a:latin typeface="+mn-lt"/>
          <a:ea typeface="ＭＳ Ｐゴシック" charset="-128"/>
          <a:cs typeface="+mn-cs"/>
        </a:defRPr>
      </a:lvl3pPr>
      <a:lvl4pPr marL="1143000" indent="-228600" algn="l" rtl="0" eaLnBrk="0" fontAlgn="base" hangingPunct="0">
        <a:spcBef>
          <a:spcPts val="350"/>
        </a:spcBef>
        <a:spcAft>
          <a:spcPct val="0"/>
        </a:spcAft>
        <a:buClr>
          <a:schemeClr val="accent2"/>
        </a:buClr>
        <a:buFont typeface="Wingdings 2" charset="2"/>
        <a:buChar char=""/>
        <a:defRPr sz="1900" kern="1200">
          <a:solidFill>
            <a:schemeClr val="tx1"/>
          </a:solidFill>
          <a:latin typeface="+mn-lt"/>
          <a:ea typeface="ＭＳ Ｐゴシック" charset="-128"/>
          <a:cs typeface="+mn-cs"/>
        </a:defRPr>
      </a:lvl4pPr>
      <a:lvl5pPr marL="1371600" indent="-228600" algn="l" rtl="0" eaLnBrk="0" fontAlgn="base" hangingPunct="0">
        <a:spcBef>
          <a:spcPts val="350"/>
        </a:spcBef>
        <a:spcAft>
          <a:spcPct val="0"/>
        </a:spcAft>
        <a:buClr>
          <a:schemeClr val="accent2"/>
        </a:buClr>
        <a:buFont typeface="Wingdings 2" charset="2"/>
        <a:buChar char=""/>
        <a:defRPr kern="1200">
          <a:solidFill>
            <a:schemeClr val="tx1"/>
          </a:solidFill>
          <a:latin typeface="+mn-lt"/>
          <a:ea typeface="ＭＳ Ｐゴシック"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smtClean="0"/>
            </a:lvl1pPr>
          </a:lstStyle>
          <a:p>
            <a:pPr defTabSz="914400" eaLnBrk="0" hangingPunct="0">
              <a:defRPr/>
            </a:pPr>
            <a:endParaRPr lang="en-US">
              <a:solidFill>
                <a:srgbClr val="FFFFFF"/>
              </a:solidFill>
              <a:ea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smtClean="0"/>
            </a:lvl1pPr>
          </a:lstStyle>
          <a:p>
            <a:pPr defTabSz="914400" eaLnBrk="0" hangingPunct="0">
              <a:defRPr/>
            </a:pPr>
            <a:endParaRPr lang="en-US">
              <a:solidFill>
                <a:srgbClr val="FFFFFF"/>
              </a:solidFill>
              <a:ea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smtClean="0"/>
            </a:lvl1pPr>
          </a:lstStyle>
          <a:p>
            <a:pPr defTabSz="914400" eaLnBrk="0" hangingPunct="0">
              <a:defRPr/>
            </a:pPr>
            <a:fld id="{677E1F05-9A89-AB49-ADF9-BC5334828914}" type="slidenum">
              <a:rPr lang="en-US">
                <a:solidFill>
                  <a:srgbClr val="FFFFFF"/>
                </a:solidFill>
                <a:ea typeface="ＭＳ Ｐゴシック" charset="0"/>
              </a:rPr>
              <a:pPr defTabSz="914400" eaLnBrk="0" hangingPunct="0">
                <a:defRPr/>
              </a:pPr>
              <a:t>‹#›</a:t>
            </a:fld>
            <a:endParaRPr lang="en-US">
              <a:solidFill>
                <a:srgbClr val="FFFFFF"/>
              </a:solidFill>
              <a:ea typeface="ＭＳ Ｐゴシック" charset="0"/>
            </a:endParaRPr>
          </a:p>
        </p:txBody>
      </p:sp>
    </p:spTree>
    <p:extLst>
      <p:ext uri="{BB962C8B-B14F-4D97-AF65-F5344CB8AC3E}">
        <p14:creationId xmlns:p14="http://schemas.microsoft.com/office/powerpoint/2010/main" xmlns="" val="1042837280"/>
      </p:ext>
    </p:extLst>
  </p:cSld>
  <p:clrMap bg1="dk2" tx1="lt1" bg2="dk1" tx2="lt2" accent1="accent1" accent2="accent2" accent3="accent3" accent4="accent4" accent5="accent5" accent6="accent6" hlink="hlink" folHlink="folHlink"/>
  <p:sldLayoutIdLst>
    <p:sldLayoutId id="214748378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smtClean="0"/>
            </a:lvl1pPr>
          </a:lstStyle>
          <a:p>
            <a:pPr defTabSz="914400" eaLnBrk="0" hangingPunct="0">
              <a:defRPr/>
            </a:pPr>
            <a:endParaRPr lang="en-US">
              <a:solidFill>
                <a:srgbClr val="FFFFFF"/>
              </a:solidFill>
              <a:ea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smtClean="0"/>
            </a:lvl1pPr>
          </a:lstStyle>
          <a:p>
            <a:pPr defTabSz="914400" eaLnBrk="0" hangingPunct="0">
              <a:defRPr/>
            </a:pPr>
            <a:endParaRPr lang="en-US">
              <a:solidFill>
                <a:srgbClr val="FFFFFF"/>
              </a:solidFill>
              <a:ea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smtClean="0"/>
            </a:lvl1pPr>
          </a:lstStyle>
          <a:p>
            <a:pPr defTabSz="914400" eaLnBrk="0" hangingPunct="0">
              <a:defRPr/>
            </a:pPr>
            <a:fld id="{677E1F05-9A89-AB49-ADF9-BC5334828914}" type="slidenum">
              <a:rPr lang="en-US">
                <a:solidFill>
                  <a:srgbClr val="FFFFFF"/>
                </a:solidFill>
                <a:ea typeface="ＭＳ Ｐゴシック" charset="0"/>
              </a:rPr>
              <a:pPr defTabSz="914400" eaLnBrk="0" hangingPunct="0">
                <a:defRPr/>
              </a:pPr>
              <a:t>‹#›</a:t>
            </a:fld>
            <a:endParaRPr lang="en-US">
              <a:solidFill>
                <a:srgbClr val="FFFFFF"/>
              </a:solidFill>
              <a:ea typeface="ＭＳ Ｐゴシック" charset="0"/>
            </a:endParaRPr>
          </a:p>
        </p:txBody>
      </p:sp>
    </p:spTree>
    <p:extLst>
      <p:ext uri="{BB962C8B-B14F-4D97-AF65-F5344CB8AC3E}">
        <p14:creationId xmlns:p14="http://schemas.microsoft.com/office/powerpoint/2010/main" xmlns="" val="3155268852"/>
      </p:ext>
    </p:extLst>
  </p:cSld>
  <p:clrMap bg1="dk2" tx1="lt1" bg2="dk1" tx2="lt2" accent1="accent1" accent2="accent2" accent3="accent3" accent4="accent4" accent5="accent5" accent6="accent6" hlink="hlink" folHlink="folHlink"/>
  <p:sldLayoutIdLst>
    <p:sldLayoutId id="214748379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smtClean="0"/>
            </a:lvl1pPr>
          </a:lstStyle>
          <a:p>
            <a:pPr defTabSz="914400" eaLnBrk="0" hangingPunct="0">
              <a:defRPr/>
            </a:pPr>
            <a:endParaRPr lang="en-US">
              <a:solidFill>
                <a:srgbClr val="FFFFFF"/>
              </a:solidFill>
              <a:ea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smtClean="0"/>
            </a:lvl1pPr>
          </a:lstStyle>
          <a:p>
            <a:pPr defTabSz="914400" eaLnBrk="0" hangingPunct="0">
              <a:defRPr/>
            </a:pPr>
            <a:endParaRPr lang="en-US">
              <a:solidFill>
                <a:srgbClr val="FFFFFF"/>
              </a:solidFill>
              <a:ea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smtClean="0"/>
            </a:lvl1pPr>
          </a:lstStyle>
          <a:p>
            <a:pPr defTabSz="914400" eaLnBrk="0" hangingPunct="0">
              <a:defRPr/>
            </a:pPr>
            <a:fld id="{3BFF1AFF-8000-7647-9908-37FC6BCCE5A0}" type="slidenum">
              <a:rPr lang="en-US">
                <a:solidFill>
                  <a:srgbClr val="FFFFFF"/>
                </a:solidFill>
                <a:ea typeface="ＭＳ Ｐゴシック" charset="0"/>
              </a:rPr>
              <a:pPr defTabSz="914400" eaLnBrk="0" hangingPunct="0">
                <a:defRPr/>
              </a:pPr>
              <a:t>‹#›</a:t>
            </a:fld>
            <a:endParaRPr lang="en-US">
              <a:solidFill>
                <a:srgbClr val="FFFFFF"/>
              </a:solidFill>
              <a:ea typeface="ＭＳ Ｐゴシック" charset="0"/>
            </a:endParaRPr>
          </a:p>
        </p:txBody>
      </p:sp>
    </p:spTree>
    <p:extLst>
      <p:ext uri="{BB962C8B-B14F-4D97-AF65-F5344CB8AC3E}">
        <p14:creationId xmlns:p14="http://schemas.microsoft.com/office/powerpoint/2010/main" xmlns="" val="3831460799"/>
      </p:ext>
    </p:extLst>
  </p:cSld>
  <p:clrMap bg1="dk2" tx1="lt1" bg2="dk1" tx2="lt2" accent1="accent1" accent2="accent2" accent3="accent3" accent4="accent4" accent5="accent5" accent6="accent6" hlink="hlink" folHlink="folHlink"/>
  <p:sldLayoutIdLst>
    <p:sldLayoutId id="214748379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smtClean="0"/>
            </a:lvl1pPr>
          </a:lstStyle>
          <a:p>
            <a:pPr defTabSz="914400" eaLnBrk="0" hangingPunct="0">
              <a:defRPr/>
            </a:pPr>
            <a:endParaRPr lang="en-US">
              <a:solidFill>
                <a:srgbClr val="FFFFFF"/>
              </a:solidFill>
              <a:ea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smtClean="0"/>
            </a:lvl1pPr>
          </a:lstStyle>
          <a:p>
            <a:pPr defTabSz="914400" eaLnBrk="0" hangingPunct="0">
              <a:defRPr/>
            </a:pPr>
            <a:endParaRPr lang="en-US">
              <a:solidFill>
                <a:srgbClr val="FFFFFF"/>
              </a:solidFill>
              <a:ea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smtClean="0"/>
            </a:lvl1pPr>
          </a:lstStyle>
          <a:p>
            <a:pPr defTabSz="914400" eaLnBrk="0" hangingPunct="0">
              <a:defRPr/>
            </a:pPr>
            <a:fld id="{677E1F05-9A89-AB49-ADF9-BC5334828914}" type="slidenum">
              <a:rPr lang="en-US">
                <a:solidFill>
                  <a:srgbClr val="FFFFFF"/>
                </a:solidFill>
                <a:ea typeface="ＭＳ Ｐゴシック" charset="0"/>
              </a:rPr>
              <a:pPr defTabSz="914400" eaLnBrk="0" hangingPunct="0">
                <a:defRPr/>
              </a:pPr>
              <a:t>‹#›</a:t>
            </a:fld>
            <a:endParaRPr lang="en-US">
              <a:solidFill>
                <a:srgbClr val="FFFFFF"/>
              </a:solidFill>
              <a:ea typeface="ＭＳ Ｐゴシック" charset="0"/>
            </a:endParaRPr>
          </a:p>
        </p:txBody>
      </p:sp>
    </p:spTree>
    <p:extLst>
      <p:ext uri="{BB962C8B-B14F-4D97-AF65-F5344CB8AC3E}">
        <p14:creationId xmlns:p14="http://schemas.microsoft.com/office/powerpoint/2010/main" xmlns="" val="1188479427"/>
      </p:ext>
    </p:extLst>
  </p:cSld>
  <p:clrMap bg1="dk2" tx1="lt1" bg2="dk1" tx2="lt2" accent1="accent1" accent2="accent2" accent3="accent3" accent4="accent4" accent5="accent5" accent6="accent6" hlink="hlink" folHlink="folHlink"/>
  <p:sldLayoutIdLst>
    <p:sldLayoutId id="214748379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a:defRPr/>
            </a:pPr>
            <a:endParaRPr lang="en-US">
              <a:solidFill>
                <a:prstClr val="black"/>
              </a:solidFill>
              <a:latin typeface="Constantia"/>
              <a:ea typeface="ＭＳ Ｐゴシック" charset="0"/>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a:defRPr/>
            </a:pPr>
            <a:endParaRPr lang="en-US">
              <a:solidFill>
                <a:prstClr val="black"/>
              </a:solidFill>
              <a:latin typeface="Constantia"/>
              <a:ea typeface="ＭＳ Ｐゴシック" charset="0"/>
              <a:cs typeface="Arial" charset="0"/>
            </a:endParaRPr>
          </a:p>
        </p:txBody>
      </p:sp>
      <p:sp>
        <p:nvSpPr>
          <p:cNvPr id="3076"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ea typeface="+mn-ea"/>
              </a:defRPr>
            </a:lvl1pPr>
          </a:lstStyle>
          <a:p>
            <a:pPr defTabSz="914400">
              <a:defRPr/>
            </a:pPr>
            <a:endParaRPr lang="en-GB">
              <a:solidFill>
                <a:srgbClr val="04617B">
                  <a:shade val="90000"/>
                </a:srgbClr>
              </a:solidFill>
              <a:cs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ea typeface="+mn-ea"/>
              </a:defRPr>
            </a:lvl1pPr>
          </a:lstStyle>
          <a:p>
            <a:pPr defTabSz="914400">
              <a:defRPr/>
            </a:pPr>
            <a:endParaRPr lang="en-GB">
              <a:solidFill>
                <a:srgbClr val="04617B">
                  <a:shade val="90000"/>
                </a:srgbClr>
              </a:solidFill>
              <a:cs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pPr defTabSz="914400"/>
            <a:fld id="{8D6D5F8F-BE02-A743-80F1-AA8A115696C3}" type="slidenum">
              <a:rPr lang="en-GB">
                <a:ea typeface="ＭＳ Ｐゴシック" charset="0"/>
                <a:cs typeface="Arial" charset="0"/>
              </a:rPr>
              <a:pPr defTabSz="914400"/>
              <a:t>‹#›</a:t>
            </a:fld>
            <a:endParaRPr lang="en-GB">
              <a:ea typeface="ＭＳ Ｐゴシック" charset="0"/>
              <a:cs typeface="Arial" charset="0"/>
            </a:endParaRPr>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a:defRPr/>
              </a:pPr>
              <a:endParaRPr lang="en-US">
                <a:solidFill>
                  <a:prstClr val="black"/>
                </a:solidFill>
                <a:ea typeface="ＭＳ Ｐゴシック"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a:defRPr/>
              </a:pPr>
              <a:endParaRPr lang="en-US">
                <a:solidFill>
                  <a:prstClr val="black"/>
                </a:solidFill>
                <a:ea typeface="ＭＳ Ｐゴシック" charset="0"/>
                <a:cs typeface="Arial" charset="0"/>
              </a:endParaRPr>
            </a:p>
          </p:txBody>
        </p:sp>
      </p:grpSp>
    </p:spTree>
    <p:extLst>
      <p:ext uri="{BB962C8B-B14F-4D97-AF65-F5344CB8AC3E}">
        <p14:creationId xmlns:p14="http://schemas.microsoft.com/office/powerpoint/2010/main" xmlns="" val="3078086196"/>
      </p:ext>
    </p:extLst>
  </p:cSld>
  <p:clrMap bg1="lt1" tx1="dk1" bg2="lt2" tx2="dk2" accent1="accent1" accent2="accent2" accent3="accent3" accent4="accent4" accent5="accent5" accent6="accent6" hlink="hlink" folHlink="folHlink"/>
  <p:sldLayoutIdLst>
    <p:sldLayoutId id="2147483797" r:id="rId1"/>
  </p:sldLayoutIdLst>
  <p:txStyles>
    <p:titleStyle>
      <a:lvl1pPr algn="l" rtl="0" eaLnBrk="0" fontAlgn="base" hangingPunct="0">
        <a:spcBef>
          <a:spcPct val="0"/>
        </a:spcBef>
        <a:spcAft>
          <a:spcPct val="0"/>
        </a:spcAft>
        <a:defRPr sz="5000" kern="1200">
          <a:solidFill>
            <a:schemeClr val="tx2"/>
          </a:solidFill>
          <a:latin typeface="+mj-lt"/>
          <a:ea typeface="ＭＳ Ｐゴシック" charset="0"/>
          <a:cs typeface="+mj-cs"/>
        </a:defRPr>
      </a:lvl1pPr>
      <a:lvl2pPr algn="l" rtl="0" eaLnBrk="0" fontAlgn="base" hangingPunct="0">
        <a:spcBef>
          <a:spcPct val="0"/>
        </a:spcBef>
        <a:spcAft>
          <a:spcPct val="0"/>
        </a:spcAft>
        <a:defRPr sz="5000">
          <a:solidFill>
            <a:schemeClr val="tx2"/>
          </a:solidFill>
          <a:latin typeface="Calibri" pitchFamily="34" charset="0"/>
          <a:ea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charset="0"/>
        <a:buChar char=""/>
        <a:defRPr sz="2600" kern="1200">
          <a:solidFill>
            <a:schemeClr val="tx1"/>
          </a:solidFill>
          <a:latin typeface="+mn-lt"/>
          <a:ea typeface="ＭＳ Ｐゴシック" charset="0"/>
          <a:cs typeface="+mn-cs"/>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charset="0"/>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charset="0"/>
          <a:cs typeface="+mn-cs"/>
        </a:defRPr>
      </a:lvl3pPr>
      <a:lvl4pPr marL="1187450" indent="-209550" algn="l" rtl="0" eaLnBrk="0" fontAlgn="base" hangingPunct="0">
        <a:spcBef>
          <a:spcPct val="20000"/>
        </a:spcBef>
        <a:spcAft>
          <a:spcPct val="0"/>
        </a:spcAft>
        <a:buClr>
          <a:srgbClr val="0BD0D9"/>
        </a:buClr>
        <a:buSzPct val="65000"/>
        <a:buFont typeface="Wingdings 2" charset="0"/>
        <a:buChar char=""/>
        <a:defRPr sz="2000" kern="1200">
          <a:solidFill>
            <a:schemeClr val="tx1"/>
          </a:solidFill>
          <a:latin typeface="+mn-lt"/>
          <a:ea typeface="ＭＳ Ｐゴシック" charset="0"/>
          <a:cs typeface="+mn-cs"/>
        </a:defRPr>
      </a:lvl4pPr>
      <a:lvl5pPr marL="1462088" indent="-209550" algn="l" rtl="0" eaLnBrk="0" fontAlgn="base" hangingPunct="0">
        <a:spcBef>
          <a:spcPct val="20000"/>
        </a:spcBef>
        <a:spcAft>
          <a:spcPct val="0"/>
        </a:spcAft>
        <a:buClr>
          <a:srgbClr val="10CF9B"/>
        </a:buClr>
        <a:buSzPct val="65000"/>
        <a:buFont typeface="Wingdings 2" charset="0"/>
        <a:buChar char=""/>
        <a:defRPr sz="2000" kern="1200">
          <a:solidFill>
            <a:schemeClr val="tx1"/>
          </a:solidFill>
          <a:latin typeface="+mn-lt"/>
          <a:ea typeface="ＭＳ Ｐゴシック"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a:defRPr/>
            </a:pPr>
            <a:endParaRPr lang="en-US">
              <a:solidFill>
                <a:prstClr val="black"/>
              </a:solidFill>
              <a:latin typeface="Constantia"/>
              <a:ea typeface="ＭＳ Ｐゴシック" charset="0"/>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a:defRPr/>
            </a:pPr>
            <a:endParaRPr lang="en-US">
              <a:solidFill>
                <a:prstClr val="black"/>
              </a:solidFill>
              <a:latin typeface="Constantia"/>
              <a:ea typeface="ＭＳ Ｐゴシック" charset="0"/>
              <a:cs typeface="Arial" charset="0"/>
            </a:endParaRPr>
          </a:p>
        </p:txBody>
      </p:sp>
      <p:sp>
        <p:nvSpPr>
          <p:cNvPr id="3076"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ea typeface="+mn-ea"/>
              </a:defRPr>
            </a:lvl1pPr>
          </a:lstStyle>
          <a:p>
            <a:pPr defTabSz="914400">
              <a:defRPr/>
            </a:pPr>
            <a:endParaRPr lang="en-GB">
              <a:solidFill>
                <a:srgbClr val="04617B">
                  <a:shade val="90000"/>
                </a:srgbClr>
              </a:solidFill>
              <a:cs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ea typeface="+mn-ea"/>
              </a:defRPr>
            </a:lvl1pPr>
          </a:lstStyle>
          <a:p>
            <a:pPr defTabSz="914400">
              <a:defRPr/>
            </a:pPr>
            <a:endParaRPr lang="en-GB">
              <a:solidFill>
                <a:srgbClr val="04617B">
                  <a:shade val="90000"/>
                </a:srgbClr>
              </a:solidFill>
              <a:cs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pPr defTabSz="914400"/>
            <a:fld id="{8D6D5F8F-BE02-A743-80F1-AA8A115696C3}" type="slidenum">
              <a:rPr lang="en-GB">
                <a:ea typeface="ＭＳ Ｐゴシック" charset="0"/>
                <a:cs typeface="Arial" charset="0"/>
              </a:rPr>
              <a:pPr defTabSz="914400"/>
              <a:t>‹#›</a:t>
            </a:fld>
            <a:endParaRPr lang="en-GB">
              <a:ea typeface="ＭＳ Ｐゴシック" charset="0"/>
              <a:cs typeface="Arial" charset="0"/>
            </a:endParaRPr>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a:defRPr/>
              </a:pPr>
              <a:endParaRPr lang="en-US">
                <a:solidFill>
                  <a:prstClr val="black"/>
                </a:solidFill>
                <a:ea typeface="ＭＳ Ｐゴシック"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a:defRPr/>
              </a:pPr>
              <a:endParaRPr lang="en-US">
                <a:solidFill>
                  <a:prstClr val="black"/>
                </a:solidFill>
                <a:ea typeface="ＭＳ Ｐゴシック" charset="0"/>
                <a:cs typeface="Arial" charset="0"/>
              </a:endParaRPr>
            </a:p>
          </p:txBody>
        </p:sp>
      </p:grpSp>
    </p:spTree>
    <p:extLst>
      <p:ext uri="{BB962C8B-B14F-4D97-AF65-F5344CB8AC3E}">
        <p14:creationId xmlns:p14="http://schemas.microsoft.com/office/powerpoint/2010/main" xmlns="" val="3971041806"/>
      </p:ext>
    </p:extLst>
  </p:cSld>
  <p:clrMap bg1="lt1" tx1="dk1" bg2="lt2" tx2="dk2" accent1="accent1" accent2="accent2" accent3="accent3" accent4="accent4" accent5="accent5" accent6="accent6" hlink="hlink" folHlink="folHlink"/>
  <p:sldLayoutIdLst>
    <p:sldLayoutId id="2147483799" r:id="rId1"/>
  </p:sldLayoutIdLst>
  <p:txStyles>
    <p:titleStyle>
      <a:lvl1pPr algn="l" rtl="0" eaLnBrk="0" fontAlgn="base" hangingPunct="0">
        <a:spcBef>
          <a:spcPct val="0"/>
        </a:spcBef>
        <a:spcAft>
          <a:spcPct val="0"/>
        </a:spcAft>
        <a:defRPr sz="5000" kern="1200">
          <a:solidFill>
            <a:schemeClr val="tx2"/>
          </a:solidFill>
          <a:latin typeface="+mj-lt"/>
          <a:ea typeface="ＭＳ Ｐゴシック" charset="0"/>
          <a:cs typeface="+mj-cs"/>
        </a:defRPr>
      </a:lvl1pPr>
      <a:lvl2pPr algn="l" rtl="0" eaLnBrk="0" fontAlgn="base" hangingPunct="0">
        <a:spcBef>
          <a:spcPct val="0"/>
        </a:spcBef>
        <a:spcAft>
          <a:spcPct val="0"/>
        </a:spcAft>
        <a:defRPr sz="5000">
          <a:solidFill>
            <a:schemeClr val="tx2"/>
          </a:solidFill>
          <a:latin typeface="Calibri" pitchFamily="34" charset="0"/>
          <a:ea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charset="0"/>
        <a:buChar char=""/>
        <a:defRPr sz="2600" kern="1200">
          <a:solidFill>
            <a:schemeClr val="tx1"/>
          </a:solidFill>
          <a:latin typeface="+mn-lt"/>
          <a:ea typeface="ＭＳ Ｐゴシック" charset="0"/>
          <a:cs typeface="+mn-cs"/>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charset="0"/>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charset="0"/>
          <a:cs typeface="+mn-cs"/>
        </a:defRPr>
      </a:lvl3pPr>
      <a:lvl4pPr marL="1187450" indent="-209550" algn="l" rtl="0" eaLnBrk="0" fontAlgn="base" hangingPunct="0">
        <a:spcBef>
          <a:spcPct val="20000"/>
        </a:spcBef>
        <a:spcAft>
          <a:spcPct val="0"/>
        </a:spcAft>
        <a:buClr>
          <a:srgbClr val="0BD0D9"/>
        </a:buClr>
        <a:buSzPct val="65000"/>
        <a:buFont typeface="Wingdings 2" charset="0"/>
        <a:buChar char=""/>
        <a:defRPr sz="2000" kern="1200">
          <a:solidFill>
            <a:schemeClr val="tx1"/>
          </a:solidFill>
          <a:latin typeface="+mn-lt"/>
          <a:ea typeface="ＭＳ Ｐゴシック" charset="0"/>
          <a:cs typeface="+mn-cs"/>
        </a:defRPr>
      </a:lvl4pPr>
      <a:lvl5pPr marL="1462088" indent="-209550" algn="l" rtl="0" eaLnBrk="0" fontAlgn="base" hangingPunct="0">
        <a:spcBef>
          <a:spcPct val="20000"/>
        </a:spcBef>
        <a:spcAft>
          <a:spcPct val="0"/>
        </a:spcAft>
        <a:buClr>
          <a:srgbClr val="10CF9B"/>
        </a:buClr>
        <a:buSzPct val="65000"/>
        <a:buFont typeface="Wingdings 2" charset="0"/>
        <a:buChar char=""/>
        <a:defRPr sz="2000" kern="1200">
          <a:solidFill>
            <a:schemeClr val="tx1"/>
          </a:solidFill>
          <a:latin typeface="+mn-lt"/>
          <a:ea typeface="ＭＳ Ｐゴシック"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smtClean="0"/>
            </a:lvl1pPr>
          </a:lstStyle>
          <a:p>
            <a:pPr defTabSz="914400" eaLnBrk="0" hangingPunct="0">
              <a:defRPr/>
            </a:pPr>
            <a:endParaRPr lang="en-US">
              <a:solidFill>
                <a:srgbClr val="FFFFFF"/>
              </a:solidFill>
              <a:ea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smtClean="0"/>
            </a:lvl1pPr>
          </a:lstStyle>
          <a:p>
            <a:pPr defTabSz="914400" eaLnBrk="0" hangingPunct="0">
              <a:defRPr/>
            </a:pPr>
            <a:endParaRPr lang="en-US">
              <a:solidFill>
                <a:srgbClr val="FFFFFF"/>
              </a:solidFill>
              <a:ea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smtClean="0"/>
            </a:lvl1pPr>
          </a:lstStyle>
          <a:p>
            <a:pPr defTabSz="914400" eaLnBrk="0" hangingPunct="0">
              <a:defRPr/>
            </a:pPr>
            <a:fld id="{3BFF1AFF-8000-7647-9908-37FC6BCCE5A0}" type="slidenum">
              <a:rPr lang="en-US">
                <a:solidFill>
                  <a:srgbClr val="FFFFFF"/>
                </a:solidFill>
                <a:ea typeface="ＭＳ Ｐゴシック" charset="0"/>
              </a:rPr>
              <a:pPr defTabSz="914400" eaLnBrk="0" hangingPunct="0">
                <a:defRPr/>
              </a:pPr>
              <a:t>‹#›</a:t>
            </a:fld>
            <a:endParaRPr lang="en-US">
              <a:solidFill>
                <a:srgbClr val="FFFFFF"/>
              </a:solidFill>
              <a:ea typeface="ＭＳ Ｐゴシック" charset="0"/>
            </a:endParaRPr>
          </a:p>
        </p:txBody>
      </p:sp>
    </p:spTree>
    <p:extLst>
      <p:ext uri="{BB962C8B-B14F-4D97-AF65-F5344CB8AC3E}">
        <p14:creationId xmlns:p14="http://schemas.microsoft.com/office/powerpoint/2010/main" xmlns="" val="1427171895"/>
      </p:ext>
    </p:extLst>
  </p:cSld>
  <p:clrMap bg1="dk2" tx1="lt1" bg2="dk1" tx2="lt2" accent1="accent1" accent2="accent2" accent3="accent3" accent4="accent4" accent5="accent5" accent6="accent6" hlink="hlink" folHlink="folHlink"/>
  <p:sldLayoutIdLst>
    <p:sldLayoutId id="214748380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a:defRPr/>
            </a:pPr>
            <a:endParaRPr lang="en-US">
              <a:solidFill>
                <a:prstClr val="black"/>
              </a:solidFill>
              <a:latin typeface="Constantia"/>
              <a:ea typeface="ＭＳ Ｐゴシック" charset="0"/>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a:defRPr/>
            </a:pPr>
            <a:endParaRPr lang="en-US">
              <a:solidFill>
                <a:prstClr val="black"/>
              </a:solidFill>
              <a:latin typeface="Constantia"/>
              <a:ea typeface="ＭＳ Ｐゴシック" charset="0"/>
              <a:cs typeface="Arial" charset="0"/>
            </a:endParaRPr>
          </a:p>
        </p:txBody>
      </p:sp>
      <p:sp>
        <p:nvSpPr>
          <p:cNvPr id="3076"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ea typeface="+mn-ea"/>
              </a:defRPr>
            </a:lvl1pPr>
          </a:lstStyle>
          <a:p>
            <a:pPr defTabSz="914400">
              <a:defRPr/>
            </a:pPr>
            <a:endParaRPr lang="en-GB">
              <a:solidFill>
                <a:srgbClr val="04617B">
                  <a:shade val="90000"/>
                </a:srgbClr>
              </a:solidFill>
              <a:cs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ea typeface="+mn-ea"/>
              </a:defRPr>
            </a:lvl1pPr>
          </a:lstStyle>
          <a:p>
            <a:pPr defTabSz="914400">
              <a:defRPr/>
            </a:pPr>
            <a:endParaRPr lang="en-GB">
              <a:solidFill>
                <a:srgbClr val="04617B">
                  <a:shade val="90000"/>
                </a:srgbClr>
              </a:solidFill>
              <a:cs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pPr defTabSz="914400"/>
            <a:fld id="{8D6D5F8F-BE02-A743-80F1-AA8A115696C3}" type="slidenum">
              <a:rPr lang="en-GB">
                <a:ea typeface="ＭＳ Ｐゴシック" charset="0"/>
                <a:cs typeface="Arial" charset="0"/>
              </a:rPr>
              <a:pPr defTabSz="914400"/>
              <a:t>‹#›</a:t>
            </a:fld>
            <a:endParaRPr lang="en-GB">
              <a:ea typeface="ＭＳ Ｐゴシック" charset="0"/>
              <a:cs typeface="Arial" charset="0"/>
            </a:endParaRPr>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a:defRPr/>
              </a:pPr>
              <a:endParaRPr lang="en-US">
                <a:solidFill>
                  <a:prstClr val="black"/>
                </a:solidFill>
                <a:ea typeface="ＭＳ Ｐゴシック"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a:defRPr/>
              </a:pPr>
              <a:endParaRPr lang="en-US">
                <a:solidFill>
                  <a:prstClr val="black"/>
                </a:solidFill>
                <a:ea typeface="ＭＳ Ｐゴシック" charset="0"/>
                <a:cs typeface="Arial" charset="0"/>
              </a:endParaRPr>
            </a:p>
          </p:txBody>
        </p:sp>
      </p:grpSp>
    </p:spTree>
    <p:extLst>
      <p:ext uri="{BB962C8B-B14F-4D97-AF65-F5344CB8AC3E}">
        <p14:creationId xmlns:p14="http://schemas.microsoft.com/office/powerpoint/2010/main" xmlns="" val="3971041806"/>
      </p:ext>
    </p:extLst>
  </p:cSld>
  <p:clrMap bg1="lt1" tx1="dk1" bg2="lt2" tx2="dk2" accent1="accent1" accent2="accent2" accent3="accent3" accent4="accent4" accent5="accent5" accent6="accent6" hlink="hlink" folHlink="folHlink"/>
  <p:sldLayoutIdLst>
    <p:sldLayoutId id="2147483803" r:id="rId1"/>
  </p:sldLayoutIdLst>
  <p:txStyles>
    <p:titleStyle>
      <a:lvl1pPr algn="l" rtl="0" eaLnBrk="0" fontAlgn="base" hangingPunct="0">
        <a:spcBef>
          <a:spcPct val="0"/>
        </a:spcBef>
        <a:spcAft>
          <a:spcPct val="0"/>
        </a:spcAft>
        <a:defRPr sz="5000" kern="1200">
          <a:solidFill>
            <a:schemeClr val="tx2"/>
          </a:solidFill>
          <a:latin typeface="+mj-lt"/>
          <a:ea typeface="ＭＳ Ｐゴシック" charset="0"/>
          <a:cs typeface="+mj-cs"/>
        </a:defRPr>
      </a:lvl1pPr>
      <a:lvl2pPr algn="l" rtl="0" eaLnBrk="0" fontAlgn="base" hangingPunct="0">
        <a:spcBef>
          <a:spcPct val="0"/>
        </a:spcBef>
        <a:spcAft>
          <a:spcPct val="0"/>
        </a:spcAft>
        <a:defRPr sz="5000">
          <a:solidFill>
            <a:schemeClr val="tx2"/>
          </a:solidFill>
          <a:latin typeface="Calibri" pitchFamily="34" charset="0"/>
          <a:ea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charset="0"/>
        <a:buChar char=""/>
        <a:defRPr sz="2600" kern="1200">
          <a:solidFill>
            <a:schemeClr val="tx1"/>
          </a:solidFill>
          <a:latin typeface="+mn-lt"/>
          <a:ea typeface="ＭＳ Ｐゴシック" charset="0"/>
          <a:cs typeface="+mn-cs"/>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charset="0"/>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charset="0"/>
          <a:cs typeface="+mn-cs"/>
        </a:defRPr>
      </a:lvl3pPr>
      <a:lvl4pPr marL="1187450" indent="-209550" algn="l" rtl="0" eaLnBrk="0" fontAlgn="base" hangingPunct="0">
        <a:spcBef>
          <a:spcPct val="20000"/>
        </a:spcBef>
        <a:spcAft>
          <a:spcPct val="0"/>
        </a:spcAft>
        <a:buClr>
          <a:srgbClr val="0BD0D9"/>
        </a:buClr>
        <a:buSzPct val="65000"/>
        <a:buFont typeface="Wingdings 2" charset="0"/>
        <a:buChar char=""/>
        <a:defRPr sz="2000" kern="1200">
          <a:solidFill>
            <a:schemeClr val="tx1"/>
          </a:solidFill>
          <a:latin typeface="+mn-lt"/>
          <a:ea typeface="ＭＳ Ｐゴシック" charset="0"/>
          <a:cs typeface="+mn-cs"/>
        </a:defRPr>
      </a:lvl4pPr>
      <a:lvl5pPr marL="1462088" indent="-209550" algn="l" rtl="0" eaLnBrk="0" fontAlgn="base" hangingPunct="0">
        <a:spcBef>
          <a:spcPct val="20000"/>
        </a:spcBef>
        <a:spcAft>
          <a:spcPct val="0"/>
        </a:spcAft>
        <a:buClr>
          <a:srgbClr val="10CF9B"/>
        </a:buClr>
        <a:buSzPct val="65000"/>
        <a:buFont typeface="Wingdings 2" charset="0"/>
        <a:buChar char=""/>
        <a:defRPr sz="2000" kern="1200">
          <a:solidFill>
            <a:schemeClr val="tx1"/>
          </a:solidFill>
          <a:latin typeface="+mn-lt"/>
          <a:ea typeface="ＭＳ Ｐゴシック"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a:defRPr/>
            </a:pPr>
            <a:endParaRPr lang="en-US">
              <a:solidFill>
                <a:prstClr val="black"/>
              </a:solidFill>
              <a:latin typeface="Constantia"/>
              <a:ea typeface="ＭＳ Ｐゴシック" charset="0"/>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a:defRPr/>
            </a:pPr>
            <a:endParaRPr lang="en-US">
              <a:solidFill>
                <a:prstClr val="black"/>
              </a:solidFill>
              <a:latin typeface="Constantia"/>
              <a:ea typeface="ＭＳ Ｐゴシック" charset="0"/>
              <a:cs typeface="Arial" charset="0"/>
            </a:endParaRPr>
          </a:p>
        </p:txBody>
      </p:sp>
      <p:sp>
        <p:nvSpPr>
          <p:cNvPr id="3076"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ea typeface="+mn-ea"/>
              </a:defRPr>
            </a:lvl1pPr>
          </a:lstStyle>
          <a:p>
            <a:pPr defTabSz="914400">
              <a:defRPr/>
            </a:pPr>
            <a:endParaRPr lang="en-GB">
              <a:solidFill>
                <a:srgbClr val="04617B">
                  <a:shade val="90000"/>
                </a:srgbClr>
              </a:solidFill>
              <a:cs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ea typeface="+mn-ea"/>
              </a:defRPr>
            </a:lvl1pPr>
          </a:lstStyle>
          <a:p>
            <a:pPr defTabSz="914400">
              <a:defRPr/>
            </a:pPr>
            <a:endParaRPr lang="en-GB">
              <a:solidFill>
                <a:srgbClr val="04617B">
                  <a:shade val="90000"/>
                </a:srgbClr>
              </a:solidFill>
              <a:cs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pPr defTabSz="914400"/>
            <a:fld id="{8D6D5F8F-BE02-A743-80F1-AA8A115696C3}" type="slidenum">
              <a:rPr lang="en-GB">
                <a:ea typeface="ＭＳ Ｐゴシック" charset="0"/>
                <a:cs typeface="Arial" charset="0"/>
              </a:rPr>
              <a:pPr defTabSz="914400"/>
              <a:t>‹#›</a:t>
            </a:fld>
            <a:endParaRPr lang="en-GB">
              <a:ea typeface="ＭＳ Ｐゴシック" charset="0"/>
              <a:cs typeface="Arial" charset="0"/>
            </a:endParaRPr>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a:defRPr/>
              </a:pPr>
              <a:endParaRPr lang="en-US">
                <a:solidFill>
                  <a:prstClr val="black"/>
                </a:solidFill>
                <a:ea typeface="ＭＳ Ｐゴシック"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a:defRPr/>
              </a:pPr>
              <a:endParaRPr lang="en-US">
                <a:solidFill>
                  <a:prstClr val="black"/>
                </a:solidFill>
                <a:ea typeface="ＭＳ Ｐゴシック" charset="0"/>
                <a:cs typeface="Arial" charset="0"/>
              </a:endParaRPr>
            </a:p>
          </p:txBody>
        </p:sp>
      </p:grpSp>
    </p:spTree>
    <p:extLst>
      <p:ext uri="{BB962C8B-B14F-4D97-AF65-F5344CB8AC3E}">
        <p14:creationId xmlns:p14="http://schemas.microsoft.com/office/powerpoint/2010/main" xmlns="" val="3971041806"/>
      </p:ext>
    </p:extLst>
  </p:cSld>
  <p:clrMap bg1="lt1" tx1="dk1" bg2="lt2" tx2="dk2" accent1="accent1" accent2="accent2" accent3="accent3" accent4="accent4" accent5="accent5" accent6="accent6" hlink="hlink" folHlink="folHlink"/>
  <p:sldLayoutIdLst>
    <p:sldLayoutId id="2147483805" r:id="rId1"/>
  </p:sldLayoutIdLst>
  <p:txStyles>
    <p:titleStyle>
      <a:lvl1pPr algn="l" rtl="0" eaLnBrk="0" fontAlgn="base" hangingPunct="0">
        <a:spcBef>
          <a:spcPct val="0"/>
        </a:spcBef>
        <a:spcAft>
          <a:spcPct val="0"/>
        </a:spcAft>
        <a:defRPr sz="5000" kern="1200">
          <a:solidFill>
            <a:schemeClr val="tx2"/>
          </a:solidFill>
          <a:latin typeface="+mj-lt"/>
          <a:ea typeface="ＭＳ Ｐゴシック" charset="0"/>
          <a:cs typeface="+mj-cs"/>
        </a:defRPr>
      </a:lvl1pPr>
      <a:lvl2pPr algn="l" rtl="0" eaLnBrk="0" fontAlgn="base" hangingPunct="0">
        <a:spcBef>
          <a:spcPct val="0"/>
        </a:spcBef>
        <a:spcAft>
          <a:spcPct val="0"/>
        </a:spcAft>
        <a:defRPr sz="5000">
          <a:solidFill>
            <a:schemeClr val="tx2"/>
          </a:solidFill>
          <a:latin typeface="Calibri" pitchFamily="34" charset="0"/>
          <a:ea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charset="0"/>
        <a:buChar char=""/>
        <a:defRPr sz="2600" kern="1200">
          <a:solidFill>
            <a:schemeClr val="tx1"/>
          </a:solidFill>
          <a:latin typeface="+mn-lt"/>
          <a:ea typeface="ＭＳ Ｐゴシック" charset="0"/>
          <a:cs typeface="+mn-cs"/>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charset="0"/>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charset="0"/>
          <a:cs typeface="+mn-cs"/>
        </a:defRPr>
      </a:lvl3pPr>
      <a:lvl4pPr marL="1187450" indent="-209550" algn="l" rtl="0" eaLnBrk="0" fontAlgn="base" hangingPunct="0">
        <a:spcBef>
          <a:spcPct val="20000"/>
        </a:spcBef>
        <a:spcAft>
          <a:spcPct val="0"/>
        </a:spcAft>
        <a:buClr>
          <a:srgbClr val="0BD0D9"/>
        </a:buClr>
        <a:buSzPct val="65000"/>
        <a:buFont typeface="Wingdings 2" charset="0"/>
        <a:buChar char=""/>
        <a:defRPr sz="2000" kern="1200">
          <a:solidFill>
            <a:schemeClr val="tx1"/>
          </a:solidFill>
          <a:latin typeface="+mn-lt"/>
          <a:ea typeface="ＭＳ Ｐゴシック" charset="0"/>
          <a:cs typeface="+mn-cs"/>
        </a:defRPr>
      </a:lvl4pPr>
      <a:lvl5pPr marL="1462088" indent="-209550" algn="l" rtl="0" eaLnBrk="0" fontAlgn="base" hangingPunct="0">
        <a:spcBef>
          <a:spcPct val="20000"/>
        </a:spcBef>
        <a:spcAft>
          <a:spcPct val="0"/>
        </a:spcAft>
        <a:buClr>
          <a:srgbClr val="10CF9B"/>
        </a:buClr>
        <a:buSzPct val="65000"/>
        <a:buFont typeface="Wingdings 2" charset="0"/>
        <a:buChar char=""/>
        <a:defRPr sz="2000" kern="1200">
          <a:solidFill>
            <a:schemeClr val="tx1"/>
          </a:solidFill>
          <a:latin typeface="+mn-lt"/>
          <a:ea typeface="ＭＳ Ｐゴシック"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pPr defTabSz="914400"/>
            <a:endParaRPr lang="en-US" smtClean="0">
              <a:solidFill>
                <a:srgbClr val="000000"/>
              </a:solidFill>
              <a:ea typeface="ＭＳ Ｐゴシック"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a:endParaRPr lang="en-US" smtClean="0">
              <a:solidFill>
                <a:srgbClr val="000000"/>
              </a:solidFill>
              <a:ea typeface="ＭＳ Ｐゴシック"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D77BAF86-F5EB-CF44-93BB-7B263D50B418}" type="slidenum">
              <a:rPr lang="en-US" smtClean="0">
                <a:solidFill>
                  <a:srgbClr val="000000"/>
                </a:solidFill>
                <a:ea typeface="ＭＳ Ｐゴシック" charset="0"/>
              </a:rPr>
              <a:pPr defTabSz="914400"/>
              <a:t>‹#›</a:t>
            </a:fld>
            <a:endParaRPr lang="en-US" smtClean="0">
              <a:solidFill>
                <a:srgbClr val="000000"/>
              </a:solidFill>
              <a:ea typeface="ＭＳ Ｐゴシック" charset="0"/>
            </a:endParaRPr>
          </a:p>
        </p:txBody>
      </p:sp>
    </p:spTree>
    <p:extLst>
      <p:ext uri="{BB962C8B-B14F-4D97-AF65-F5344CB8AC3E}">
        <p14:creationId xmlns:p14="http://schemas.microsoft.com/office/powerpoint/2010/main" xmlns="" val="1321791064"/>
      </p:ext>
    </p:extLst>
  </p:cSld>
  <p:clrMap bg1="lt1" tx1="dk1" bg2="lt2" tx2="dk2" accent1="accent1" accent2="accent2" accent3="accent3" accent4="accent4" accent5="accent5" accent6="accent6" hlink="hlink" folHlink="folHlink"/>
  <p:sldLayoutIdLst>
    <p:sldLayoutId id="2147483807"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pPr defTabSz="914400"/>
            <a:endParaRPr lang="en-US" smtClean="0">
              <a:solidFill>
                <a:srgbClr val="000000"/>
              </a:solidFill>
              <a:ea typeface="ＭＳ Ｐゴシック"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a:endParaRPr lang="en-US" smtClean="0">
              <a:solidFill>
                <a:srgbClr val="000000"/>
              </a:solidFill>
              <a:ea typeface="ＭＳ Ｐゴシック"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D77BAF86-F5EB-CF44-93BB-7B263D50B418}" type="slidenum">
              <a:rPr lang="en-US" smtClean="0">
                <a:solidFill>
                  <a:srgbClr val="000000"/>
                </a:solidFill>
                <a:ea typeface="ＭＳ Ｐゴシック" charset="0"/>
              </a:rPr>
              <a:pPr defTabSz="914400"/>
              <a:t>‹#›</a:t>
            </a:fld>
            <a:endParaRPr lang="en-US" smtClean="0">
              <a:solidFill>
                <a:srgbClr val="000000"/>
              </a:solidFill>
              <a:ea typeface="ＭＳ Ｐゴシック" charset="0"/>
            </a:endParaRPr>
          </a:p>
        </p:txBody>
      </p:sp>
    </p:spTree>
    <p:extLst>
      <p:ext uri="{BB962C8B-B14F-4D97-AF65-F5344CB8AC3E}">
        <p14:creationId xmlns:p14="http://schemas.microsoft.com/office/powerpoint/2010/main" xmlns="" val="1321791064"/>
      </p:ext>
    </p:extLst>
  </p:cSld>
  <p:clrMap bg1="lt1" tx1="dk1" bg2="lt2" tx2="dk2" accent1="accent1" accent2="accent2" accent3="accent3" accent4="accent4" accent5="accent5" accent6="accent6" hlink="hlink" folHlink="folHlink"/>
  <p:sldLayoutIdLst>
    <p:sldLayoutId id="2147483773"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pPr defTabSz="914400"/>
            <a:endParaRPr lang="en-US" smtClean="0">
              <a:solidFill>
                <a:srgbClr val="000000"/>
              </a:solidFill>
              <a:ea typeface="ＭＳ Ｐゴシック"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a:endParaRPr lang="en-US" smtClean="0">
              <a:solidFill>
                <a:srgbClr val="000000"/>
              </a:solidFill>
              <a:ea typeface="ＭＳ Ｐゴシック"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D77BAF86-F5EB-CF44-93BB-7B263D50B418}" type="slidenum">
              <a:rPr lang="en-US" smtClean="0">
                <a:solidFill>
                  <a:srgbClr val="000000"/>
                </a:solidFill>
                <a:ea typeface="ＭＳ Ｐゴシック" charset="0"/>
              </a:rPr>
              <a:pPr defTabSz="914400"/>
              <a:t>‹#›</a:t>
            </a:fld>
            <a:endParaRPr lang="en-US" smtClean="0">
              <a:solidFill>
                <a:srgbClr val="000000"/>
              </a:solidFill>
              <a:ea typeface="ＭＳ Ｐゴシック" charset="0"/>
            </a:endParaRPr>
          </a:p>
        </p:txBody>
      </p:sp>
    </p:spTree>
    <p:extLst>
      <p:ext uri="{BB962C8B-B14F-4D97-AF65-F5344CB8AC3E}">
        <p14:creationId xmlns:p14="http://schemas.microsoft.com/office/powerpoint/2010/main" xmlns="" val="1321791064"/>
      </p:ext>
    </p:extLst>
  </p:cSld>
  <p:clrMap bg1="lt1" tx1="dk1" bg2="lt2" tx2="dk2" accent1="accent1" accent2="accent2" accent3="accent3" accent4="accent4" accent5="accent5" accent6="accent6" hlink="hlink" folHlink="folHlink"/>
  <p:sldLayoutIdLst>
    <p:sldLayoutId id="2147483809"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pPr defTabSz="914400"/>
            <a:endParaRPr lang="en-US" smtClean="0">
              <a:solidFill>
                <a:srgbClr val="000000"/>
              </a:solidFill>
              <a:ea typeface="ＭＳ Ｐゴシック"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a:endParaRPr lang="en-US" smtClean="0">
              <a:solidFill>
                <a:srgbClr val="000000"/>
              </a:solidFill>
              <a:ea typeface="ＭＳ Ｐゴシック"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D77BAF86-F5EB-CF44-93BB-7B263D50B418}" type="slidenum">
              <a:rPr lang="en-US" smtClean="0">
                <a:solidFill>
                  <a:srgbClr val="000000"/>
                </a:solidFill>
                <a:ea typeface="ＭＳ Ｐゴシック" charset="0"/>
              </a:rPr>
              <a:pPr defTabSz="914400"/>
              <a:t>‹#›</a:t>
            </a:fld>
            <a:endParaRPr lang="en-US" smtClean="0">
              <a:solidFill>
                <a:srgbClr val="000000"/>
              </a:solidFill>
              <a:ea typeface="ＭＳ Ｐゴシック" charset="0"/>
            </a:endParaRPr>
          </a:p>
        </p:txBody>
      </p:sp>
    </p:spTree>
    <p:extLst>
      <p:ext uri="{BB962C8B-B14F-4D97-AF65-F5344CB8AC3E}">
        <p14:creationId xmlns:p14="http://schemas.microsoft.com/office/powerpoint/2010/main" xmlns="" val="1321791064"/>
      </p:ext>
    </p:extLst>
  </p:cSld>
  <p:clrMap bg1="lt1" tx1="dk1" bg2="lt2" tx2="dk2" accent1="accent1" accent2="accent2" accent3="accent3" accent4="accent4" accent5="accent5" accent6="accent6" hlink="hlink" folHlink="folHlink"/>
  <p:sldLayoutIdLst>
    <p:sldLayoutId id="2147483811"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pPr defTabSz="914400"/>
            <a:endParaRPr lang="en-US" smtClean="0">
              <a:solidFill>
                <a:srgbClr val="000000"/>
              </a:solidFill>
              <a:ea typeface="ＭＳ Ｐゴシック"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a:endParaRPr lang="en-US" smtClean="0">
              <a:solidFill>
                <a:srgbClr val="000000"/>
              </a:solidFill>
              <a:ea typeface="ＭＳ Ｐゴシック"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D77BAF86-F5EB-CF44-93BB-7B263D50B418}" type="slidenum">
              <a:rPr lang="en-US" smtClean="0">
                <a:solidFill>
                  <a:srgbClr val="000000"/>
                </a:solidFill>
                <a:ea typeface="ＭＳ Ｐゴシック" charset="0"/>
              </a:rPr>
              <a:pPr defTabSz="914400"/>
              <a:t>‹#›</a:t>
            </a:fld>
            <a:endParaRPr lang="en-US" smtClean="0">
              <a:solidFill>
                <a:srgbClr val="000000"/>
              </a:solidFill>
              <a:ea typeface="ＭＳ Ｐゴシック" charset="0"/>
            </a:endParaRPr>
          </a:p>
        </p:txBody>
      </p:sp>
    </p:spTree>
    <p:extLst>
      <p:ext uri="{BB962C8B-B14F-4D97-AF65-F5344CB8AC3E}">
        <p14:creationId xmlns:p14="http://schemas.microsoft.com/office/powerpoint/2010/main" xmlns="" val="1321791064"/>
      </p:ext>
    </p:extLst>
  </p:cSld>
  <p:clrMap bg1="lt1" tx1="dk1" bg2="lt2" tx2="dk2" accent1="accent1" accent2="accent2" accent3="accent3" accent4="accent4" accent5="accent5" accent6="accent6" hlink="hlink" folHlink="folHlink"/>
  <p:sldLayoutIdLst>
    <p:sldLayoutId id="2147483813"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pPr defTabSz="914400"/>
            <a:endParaRPr lang="en-US" smtClean="0">
              <a:solidFill>
                <a:srgbClr val="000000"/>
              </a:solidFill>
              <a:ea typeface="ＭＳ Ｐゴシック"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a:endParaRPr lang="en-US" smtClean="0">
              <a:solidFill>
                <a:srgbClr val="000000"/>
              </a:solidFill>
              <a:ea typeface="ＭＳ Ｐゴシック"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D77BAF86-F5EB-CF44-93BB-7B263D50B418}" type="slidenum">
              <a:rPr lang="en-US" smtClean="0">
                <a:solidFill>
                  <a:srgbClr val="000000"/>
                </a:solidFill>
                <a:ea typeface="ＭＳ Ｐゴシック" charset="0"/>
              </a:rPr>
              <a:pPr defTabSz="914400"/>
              <a:t>‹#›</a:t>
            </a:fld>
            <a:endParaRPr lang="en-US" smtClean="0">
              <a:solidFill>
                <a:srgbClr val="000000"/>
              </a:solidFill>
              <a:ea typeface="ＭＳ Ｐゴシック" charset="0"/>
            </a:endParaRPr>
          </a:p>
        </p:txBody>
      </p:sp>
    </p:spTree>
    <p:extLst>
      <p:ext uri="{BB962C8B-B14F-4D97-AF65-F5344CB8AC3E}">
        <p14:creationId xmlns:p14="http://schemas.microsoft.com/office/powerpoint/2010/main" xmlns="" val="1321791064"/>
      </p:ext>
    </p:extLst>
  </p:cSld>
  <p:clrMap bg1="lt1" tx1="dk1" bg2="lt2" tx2="dk2" accent1="accent1" accent2="accent2" accent3="accent3" accent4="accent4" accent5="accent5" accent6="accent6" hlink="hlink" folHlink="folHlink"/>
  <p:sldLayoutIdLst>
    <p:sldLayoutId id="2147483815"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smtClean="0"/>
            </a:lvl1pPr>
          </a:lstStyle>
          <a:p>
            <a:pPr defTabSz="914400" eaLnBrk="0" hangingPunct="0">
              <a:defRPr/>
            </a:pPr>
            <a:endParaRPr lang="en-US">
              <a:solidFill>
                <a:srgbClr val="FFFFFF"/>
              </a:solidFill>
              <a:ea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smtClean="0"/>
            </a:lvl1pPr>
          </a:lstStyle>
          <a:p>
            <a:pPr defTabSz="914400" eaLnBrk="0" hangingPunct="0">
              <a:defRPr/>
            </a:pPr>
            <a:endParaRPr lang="en-US">
              <a:solidFill>
                <a:srgbClr val="FFFFFF"/>
              </a:solidFill>
              <a:ea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smtClean="0"/>
            </a:lvl1pPr>
          </a:lstStyle>
          <a:p>
            <a:pPr defTabSz="914400" eaLnBrk="0" hangingPunct="0">
              <a:defRPr/>
            </a:pPr>
            <a:fld id="{3BFF1AFF-8000-7647-9908-37FC6BCCE5A0}" type="slidenum">
              <a:rPr lang="en-US">
                <a:solidFill>
                  <a:srgbClr val="FFFFFF"/>
                </a:solidFill>
                <a:ea typeface="ＭＳ Ｐゴシック" charset="0"/>
              </a:rPr>
              <a:pPr defTabSz="914400" eaLnBrk="0" hangingPunct="0">
                <a:defRPr/>
              </a:pPr>
              <a:t>‹#›</a:t>
            </a:fld>
            <a:endParaRPr lang="en-US">
              <a:solidFill>
                <a:srgbClr val="FFFFFF"/>
              </a:solidFill>
              <a:ea typeface="ＭＳ Ｐゴシック" charset="0"/>
            </a:endParaRPr>
          </a:p>
        </p:txBody>
      </p:sp>
    </p:spTree>
    <p:extLst>
      <p:ext uri="{BB962C8B-B14F-4D97-AF65-F5344CB8AC3E}">
        <p14:creationId xmlns:p14="http://schemas.microsoft.com/office/powerpoint/2010/main" xmlns="" val="1427171895"/>
      </p:ext>
    </p:extLst>
  </p:cSld>
  <p:clrMap bg1="dk2" tx1="lt1" bg2="dk1" tx2="lt2" accent1="accent1" accent2="accent2" accent3="accent3" accent4="accent4" accent5="accent5" accent6="accent6" hlink="hlink" folHlink="folHlink"/>
  <p:sldLayoutIdLst>
    <p:sldLayoutId id="214748381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pPr defTabSz="914400"/>
            <a:endParaRPr lang="en-US" smtClean="0">
              <a:solidFill>
                <a:srgbClr val="000000"/>
              </a:solidFill>
              <a:ea typeface="ＭＳ Ｐゴシック"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a:endParaRPr lang="en-US" smtClean="0">
              <a:solidFill>
                <a:srgbClr val="000000"/>
              </a:solidFill>
              <a:ea typeface="ＭＳ Ｐゴシック"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D77BAF86-F5EB-CF44-93BB-7B263D50B418}" type="slidenum">
              <a:rPr lang="en-US" smtClean="0">
                <a:solidFill>
                  <a:srgbClr val="000000"/>
                </a:solidFill>
                <a:ea typeface="ＭＳ Ｐゴシック" charset="0"/>
              </a:rPr>
              <a:pPr defTabSz="914400"/>
              <a:t>‹#›</a:t>
            </a:fld>
            <a:endParaRPr lang="en-US" smtClean="0">
              <a:solidFill>
                <a:srgbClr val="000000"/>
              </a:solidFill>
              <a:ea typeface="ＭＳ Ｐゴシック" charset="0"/>
            </a:endParaRPr>
          </a:p>
        </p:txBody>
      </p:sp>
    </p:spTree>
    <p:extLst>
      <p:ext uri="{BB962C8B-B14F-4D97-AF65-F5344CB8AC3E}">
        <p14:creationId xmlns:p14="http://schemas.microsoft.com/office/powerpoint/2010/main" xmlns="" val="1321791064"/>
      </p:ext>
    </p:extLst>
  </p:cSld>
  <p:clrMap bg1="lt1" tx1="dk1" bg2="lt2" tx2="dk2" accent1="accent1" accent2="accent2" accent3="accent3" accent4="accent4" accent5="accent5" accent6="accent6" hlink="hlink" folHlink="folHlink"/>
  <p:sldLayoutIdLst>
    <p:sldLayoutId id="2147483819"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a:defRPr/>
            </a:pPr>
            <a:endParaRPr lang="en-US">
              <a:solidFill>
                <a:prstClr val="black"/>
              </a:solidFill>
              <a:latin typeface="Constantia"/>
              <a:ea typeface="ＭＳ Ｐゴシック" charset="0"/>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a:defRPr/>
            </a:pPr>
            <a:endParaRPr lang="en-US">
              <a:solidFill>
                <a:prstClr val="black"/>
              </a:solidFill>
              <a:latin typeface="Constantia"/>
              <a:ea typeface="ＭＳ Ｐゴシック" charset="0"/>
              <a:cs typeface="Arial" charset="0"/>
            </a:endParaRPr>
          </a:p>
        </p:txBody>
      </p:sp>
      <p:sp>
        <p:nvSpPr>
          <p:cNvPr id="3076"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ea typeface="+mn-ea"/>
              </a:defRPr>
            </a:lvl1pPr>
          </a:lstStyle>
          <a:p>
            <a:pPr defTabSz="914400">
              <a:defRPr/>
            </a:pPr>
            <a:endParaRPr lang="en-GB">
              <a:solidFill>
                <a:srgbClr val="04617B">
                  <a:shade val="90000"/>
                </a:srgbClr>
              </a:solidFill>
              <a:cs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ea typeface="+mn-ea"/>
              </a:defRPr>
            </a:lvl1pPr>
          </a:lstStyle>
          <a:p>
            <a:pPr defTabSz="914400">
              <a:defRPr/>
            </a:pPr>
            <a:endParaRPr lang="en-GB">
              <a:solidFill>
                <a:srgbClr val="04617B">
                  <a:shade val="90000"/>
                </a:srgbClr>
              </a:solidFill>
              <a:cs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pPr defTabSz="914400"/>
            <a:fld id="{8D6D5F8F-BE02-A743-80F1-AA8A115696C3}" type="slidenum">
              <a:rPr lang="en-GB">
                <a:ea typeface="ＭＳ Ｐゴシック" charset="0"/>
                <a:cs typeface="Arial" charset="0"/>
              </a:rPr>
              <a:pPr defTabSz="914400"/>
              <a:t>‹#›</a:t>
            </a:fld>
            <a:endParaRPr lang="en-GB">
              <a:ea typeface="ＭＳ Ｐゴシック" charset="0"/>
              <a:cs typeface="Arial" charset="0"/>
            </a:endParaRPr>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a:defRPr/>
              </a:pPr>
              <a:endParaRPr lang="en-US">
                <a:solidFill>
                  <a:prstClr val="black"/>
                </a:solidFill>
                <a:ea typeface="ＭＳ Ｐゴシック"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a:defRPr/>
              </a:pPr>
              <a:endParaRPr lang="en-US">
                <a:solidFill>
                  <a:prstClr val="black"/>
                </a:solidFill>
                <a:ea typeface="ＭＳ Ｐゴシック" charset="0"/>
                <a:cs typeface="Arial" charset="0"/>
              </a:endParaRPr>
            </a:p>
          </p:txBody>
        </p:sp>
      </p:grpSp>
    </p:spTree>
    <p:extLst>
      <p:ext uri="{BB962C8B-B14F-4D97-AF65-F5344CB8AC3E}">
        <p14:creationId xmlns:p14="http://schemas.microsoft.com/office/powerpoint/2010/main" xmlns="" val="3078086196"/>
      </p:ext>
    </p:extLst>
  </p:cSld>
  <p:clrMap bg1="lt1" tx1="dk1" bg2="lt2" tx2="dk2" accent1="accent1" accent2="accent2" accent3="accent3" accent4="accent4" accent5="accent5" accent6="accent6" hlink="hlink" folHlink="folHlink"/>
  <p:sldLayoutIdLst>
    <p:sldLayoutId id="2147483775" r:id="rId1"/>
  </p:sldLayoutIdLst>
  <p:txStyles>
    <p:titleStyle>
      <a:lvl1pPr algn="l" rtl="0" eaLnBrk="0" fontAlgn="base" hangingPunct="0">
        <a:spcBef>
          <a:spcPct val="0"/>
        </a:spcBef>
        <a:spcAft>
          <a:spcPct val="0"/>
        </a:spcAft>
        <a:defRPr sz="5000" kern="1200">
          <a:solidFill>
            <a:schemeClr val="tx2"/>
          </a:solidFill>
          <a:latin typeface="+mj-lt"/>
          <a:ea typeface="ＭＳ Ｐゴシック" charset="0"/>
          <a:cs typeface="+mj-cs"/>
        </a:defRPr>
      </a:lvl1pPr>
      <a:lvl2pPr algn="l" rtl="0" eaLnBrk="0" fontAlgn="base" hangingPunct="0">
        <a:spcBef>
          <a:spcPct val="0"/>
        </a:spcBef>
        <a:spcAft>
          <a:spcPct val="0"/>
        </a:spcAft>
        <a:defRPr sz="5000">
          <a:solidFill>
            <a:schemeClr val="tx2"/>
          </a:solidFill>
          <a:latin typeface="Calibri" pitchFamily="34" charset="0"/>
          <a:ea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charset="0"/>
        <a:buChar char=""/>
        <a:defRPr sz="2600" kern="1200">
          <a:solidFill>
            <a:schemeClr val="tx1"/>
          </a:solidFill>
          <a:latin typeface="+mn-lt"/>
          <a:ea typeface="ＭＳ Ｐゴシック" charset="0"/>
          <a:cs typeface="+mn-cs"/>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charset="0"/>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charset="0"/>
          <a:cs typeface="+mn-cs"/>
        </a:defRPr>
      </a:lvl3pPr>
      <a:lvl4pPr marL="1187450" indent="-209550" algn="l" rtl="0" eaLnBrk="0" fontAlgn="base" hangingPunct="0">
        <a:spcBef>
          <a:spcPct val="20000"/>
        </a:spcBef>
        <a:spcAft>
          <a:spcPct val="0"/>
        </a:spcAft>
        <a:buClr>
          <a:srgbClr val="0BD0D9"/>
        </a:buClr>
        <a:buSzPct val="65000"/>
        <a:buFont typeface="Wingdings 2" charset="0"/>
        <a:buChar char=""/>
        <a:defRPr sz="2000" kern="1200">
          <a:solidFill>
            <a:schemeClr val="tx1"/>
          </a:solidFill>
          <a:latin typeface="+mn-lt"/>
          <a:ea typeface="ＭＳ Ｐゴシック" charset="0"/>
          <a:cs typeface="+mn-cs"/>
        </a:defRPr>
      </a:lvl4pPr>
      <a:lvl5pPr marL="1462088" indent="-209550" algn="l" rtl="0" eaLnBrk="0" fontAlgn="base" hangingPunct="0">
        <a:spcBef>
          <a:spcPct val="20000"/>
        </a:spcBef>
        <a:spcAft>
          <a:spcPct val="0"/>
        </a:spcAft>
        <a:buClr>
          <a:srgbClr val="10CF9B"/>
        </a:buClr>
        <a:buSzPct val="65000"/>
        <a:buFont typeface="Wingdings 2" charset="0"/>
        <a:buChar char=""/>
        <a:defRPr sz="2000" kern="1200">
          <a:solidFill>
            <a:schemeClr val="tx1"/>
          </a:solidFill>
          <a:latin typeface="+mn-lt"/>
          <a:ea typeface="ＭＳ Ｐゴシック"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a:defRPr/>
            </a:pPr>
            <a:endParaRPr lang="en-US">
              <a:solidFill>
                <a:prstClr val="black"/>
              </a:solidFill>
              <a:latin typeface="Constantia"/>
              <a:ea typeface="ＭＳ Ｐゴシック" charset="0"/>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a:defRPr/>
            </a:pPr>
            <a:endParaRPr lang="en-US">
              <a:solidFill>
                <a:prstClr val="black"/>
              </a:solidFill>
              <a:latin typeface="Constantia"/>
              <a:ea typeface="ＭＳ Ｐゴシック" charset="0"/>
              <a:cs typeface="Arial" charset="0"/>
            </a:endParaRPr>
          </a:p>
        </p:txBody>
      </p:sp>
      <p:sp>
        <p:nvSpPr>
          <p:cNvPr id="4100"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4101"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ea typeface="+mn-ea"/>
              </a:defRPr>
            </a:lvl1pPr>
          </a:lstStyle>
          <a:p>
            <a:pPr defTabSz="914400">
              <a:defRPr/>
            </a:pPr>
            <a:endParaRPr lang="en-GB">
              <a:solidFill>
                <a:srgbClr val="04617B">
                  <a:shade val="90000"/>
                </a:srgbClr>
              </a:solidFill>
              <a:cs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ea typeface="+mn-ea"/>
              </a:defRPr>
            </a:lvl1pPr>
          </a:lstStyle>
          <a:p>
            <a:pPr defTabSz="914400">
              <a:defRPr/>
            </a:pPr>
            <a:endParaRPr lang="en-GB">
              <a:solidFill>
                <a:srgbClr val="04617B">
                  <a:shade val="90000"/>
                </a:srgbClr>
              </a:solidFill>
              <a:cs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pPr defTabSz="914400"/>
            <a:fld id="{00980CF6-5D5C-0142-9F8E-06761D0427E8}" type="slidenum">
              <a:rPr lang="en-GB" smtClean="0">
                <a:ea typeface="ＭＳ Ｐゴシック" charset="0"/>
                <a:cs typeface="Arial" charset="0"/>
              </a:rPr>
              <a:pPr defTabSz="914400"/>
              <a:t>‹#›</a:t>
            </a:fld>
            <a:endParaRPr lang="en-GB" smtClean="0">
              <a:ea typeface="ＭＳ Ｐゴシック" charset="0"/>
              <a:cs typeface="Arial" charset="0"/>
            </a:endParaRPr>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a:defRPr/>
              </a:pPr>
              <a:endParaRPr lang="en-US">
                <a:solidFill>
                  <a:prstClr val="black"/>
                </a:solidFill>
                <a:ea typeface="ＭＳ Ｐゴシック"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a:defRPr/>
              </a:pPr>
              <a:endParaRPr lang="en-US">
                <a:solidFill>
                  <a:prstClr val="black"/>
                </a:solidFill>
                <a:ea typeface="ＭＳ Ｐゴシック" charset="0"/>
                <a:cs typeface="Arial" charset="0"/>
              </a:endParaRPr>
            </a:p>
          </p:txBody>
        </p:sp>
      </p:grpSp>
    </p:spTree>
    <p:extLst>
      <p:ext uri="{BB962C8B-B14F-4D97-AF65-F5344CB8AC3E}">
        <p14:creationId xmlns:p14="http://schemas.microsoft.com/office/powerpoint/2010/main" xmlns="" val="2668524798"/>
      </p:ext>
    </p:extLst>
  </p:cSld>
  <p:clrMap bg1="lt1" tx1="dk1" bg2="lt2" tx2="dk2" accent1="accent1" accent2="accent2" accent3="accent3" accent4="accent4" accent5="accent5" accent6="accent6" hlink="hlink" folHlink="folHlink"/>
  <p:sldLayoutIdLst>
    <p:sldLayoutId id="2147483777" r:id="rId1"/>
  </p:sldLayoutIdLst>
  <p:txStyles>
    <p:titleStyle>
      <a:lvl1pPr algn="l" rtl="0" eaLnBrk="0" fontAlgn="base" hangingPunct="0">
        <a:spcBef>
          <a:spcPct val="0"/>
        </a:spcBef>
        <a:spcAft>
          <a:spcPct val="0"/>
        </a:spcAft>
        <a:defRPr sz="5000" kern="1200">
          <a:solidFill>
            <a:schemeClr val="tx2"/>
          </a:solidFill>
          <a:latin typeface="+mj-lt"/>
          <a:ea typeface="ＭＳ Ｐゴシック" charset="0"/>
          <a:cs typeface="+mj-cs"/>
        </a:defRPr>
      </a:lvl1pPr>
      <a:lvl2pPr algn="l" rtl="0" eaLnBrk="0" fontAlgn="base" hangingPunct="0">
        <a:spcBef>
          <a:spcPct val="0"/>
        </a:spcBef>
        <a:spcAft>
          <a:spcPct val="0"/>
        </a:spcAft>
        <a:defRPr sz="5000">
          <a:solidFill>
            <a:schemeClr val="tx2"/>
          </a:solidFill>
          <a:latin typeface="Calibri" pitchFamily="34" charset="0"/>
          <a:ea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charset="0"/>
        <a:buChar char=""/>
        <a:defRPr sz="2600" kern="1200">
          <a:solidFill>
            <a:schemeClr val="tx1"/>
          </a:solidFill>
          <a:latin typeface="+mn-lt"/>
          <a:ea typeface="ＭＳ Ｐゴシック" charset="0"/>
          <a:cs typeface="+mn-cs"/>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charset="0"/>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charset="0"/>
          <a:cs typeface="+mn-cs"/>
        </a:defRPr>
      </a:lvl3pPr>
      <a:lvl4pPr marL="1187450" indent="-209550" algn="l" rtl="0" eaLnBrk="0" fontAlgn="base" hangingPunct="0">
        <a:spcBef>
          <a:spcPct val="20000"/>
        </a:spcBef>
        <a:spcAft>
          <a:spcPct val="0"/>
        </a:spcAft>
        <a:buClr>
          <a:srgbClr val="0BD0D9"/>
        </a:buClr>
        <a:buSzPct val="65000"/>
        <a:buFont typeface="Wingdings 2" charset="0"/>
        <a:buChar char=""/>
        <a:defRPr sz="2000" kern="1200">
          <a:solidFill>
            <a:schemeClr val="tx1"/>
          </a:solidFill>
          <a:latin typeface="+mn-lt"/>
          <a:ea typeface="ＭＳ Ｐゴシック" charset="0"/>
          <a:cs typeface="+mn-cs"/>
        </a:defRPr>
      </a:lvl4pPr>
      <a:lvl5pPr marL="1462088" indent="-209550" algn="l" rtl="0" eaLnBrk="0" fontAlgn="base" hangingPunct="0">
        <a:spcBef>
          <a:spcPct val="20000"/>
        </a:spcBef>
        <a:spcAft>
          <a:spcPct val="0"/>
        </a:spcAft>
        <a:buClr>
          <a:srgbClr val="10CF9B"/>
        </a:buClr>
        <a:buSzPct val="65000"/>
        <a:buFont typeface="Wingdings 2" charset="0"/>
        <a:buChar char=""/>
        <a:defRPr sz="2000" kern="1200">
          <a:solidFill>
            <a:schemeClr val="tx1"/>
          </a:solidFill>
          <a:latin typeface="+mn-lt"/>
          <a:ea typeface="ＭＳ Ｐゴシック"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a:defRPr/>
            </a:pPr>
            <a:endParaRPr lang="en-US">
              <a:solidFill>
                <a:prstClr val="black"/>
              </a:solidFill>
              <a:latin typeface="Constantia"/>
              <a:ea typeface="ＭＳ Ｐゴシック" charset="0"/>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a:defRPr/>
            </a:pPr>
            <a:endParaRPr lang="en-US">
              <a:solidFill>
                <a:prstClr val="black"/>
              </a:solidFill>
              <a:latin typeface="Constantia"/>
              <a:ea typeface="ＭＳ Ｐゴシック" charset="0"/>
              <a:cs typeface="Arial" charset="0"/>
            </a:endParaRPr>
          </a:p>
        </p:txBody>
      </p:sp>
      <p:sp>
        <p:nvSpPr>
          <p:cNvPr id="4100"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4101"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ea typeface="+mn-ea"/>
              </a:defRPr>
            </a:lvl1pPr>
          </a:lstStyle>
          <a:p>
            <a:pPr defTabSz="914400">
              <a:defRPr/>
            </a:pPr>
            <a:endParaRPr lang="en-GB">
              <a:solidFill>
                <a:srgbClr val="04617B">
                  <a:shade val="90000"/>
                </a:srgbClr>
              </a:solidFill>
              <a:cs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ea typeface="+mn-ea"/>
              </a:defRPr>
            </a:lvl1pPr>
          </a:lstStyle>
          <a:p>
            <a:pPr defTabSz="914400">
              <a:defRPr/>
            </a:pPr>
            <a:endParaRPr lang="en-GB">
              <a:solidFill>
                <a:srgbClr val="04617B">
                  <a:shade val="90000"/>
                </a:srgbClr>
              </a:solidFill>
              <a:cs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pPr defTabSz="914400"/>
            <a:fld id="{00980CF6-5D5C-0142-9F8E-06761D0427E8}" type="slidenum">
              <a:rPr lang="en-GB" smtClean="0">
                <a:ea typeface="ＭＳ Ｐゴシック" charset="0"/>
                <a:cs typeface="Arial" charset="0"/>
              </a:rPr>
              <a:pPr defTabSz="914400"/>
              <a:t>‹#›</a:t>
            </a:fld>
            <a:endParaRPr lang="en-GB" smtClean="0">
              <a:ea typeface="ＭＳ Ｐゴシック" charset="0"/>
              <a:cs typeface="Arial" charset="0"/>
            </a:endParaRPr>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a:defRPr/>
              </a:pPr>
              <a:endParaRPr lang="en-US">
                <a:solidFill>
                  <a:prstClr val="black"/>
                </a:solidFill>
                <a:ea typeface="ＭＳ Ｐゴシック"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a:defRPr/>
              </a:pPr>
              <a:endParaRPr lang="en-US">
                <a:solidFill>
                  <a:prstClr val="black"/>
                </a:solidFill>
                <a:ea typeface="ＭＳ Ｐゴシック" charset="0"/>
                <a:cs typeface="Arial" charset="0"/>
              </a:endParaRPr>
            </a:p>
          </p:txBody>
        </p:sp>
      </p:grpSp>
    </p:spTree>
    <p:extLst>
      <p:ext uri="{BB962C8B-B14F-4D97-AF65-F5344CB8AC3E}">
        <p14:creationId xmlns:p14="http://schemas.microsoft.com/office/powerpoint/2010/main" xmlns="" val="2668524798"/>
      </p:ext>
    </p:extLst>
  </p:cSld>
  <p:clrMap bg1="lt1" tx1="dk1" bg2="lt2" tx2="dk2" accent1="accent1" accent2="accent2" accent3="accent3" accent4="accent4" accent5="accent5" accent6="accent6" hlink="hlink" folHlink="folHlink"/>
  <p:sldLayoutIdLst>
    <p:sldLayoutId id="2147483779" r:id="rId1"/>
  </p:sldLayoutIdLst>
  <p:txStyles>
    <p:titleStyle>
      <a:lvl1pPr algn="l" rtl="0" eaLnBrk="0" fontAlgn="base" hangingPunct="0">
        <a:spcBef>
          <a:spcPct val="0"/>
        </a:spcBef>
        <a:spcAft>
          <a:spcPct val="0"/>
        </a:spcAft>
        <a:defRPr sz="5000" kern="1200">
          <a:solidFill>
            <a:schemeClr val="tx2"/>
          </a:solidFill>
          <a:latin typeface="+mj-lt"/>
          <a:ea typeface="ＭＳ Ｐゴシック" charset="0"/>
          <a:cs typeface="+mj-cs"/>
        </a:defRPr>
      </a:lvl1pPr>
      <a:lvl2pPr algn="l" rtl="0" eaLnBrk="0" fontAlgn="base" hangingPunct="0">
        <a:spcBef>
          <a:spcPct val="0"/>
        </a:spcBef>
        <a:spcAft>
          <a:spcPct val="0"/>
        </a:spcAft>
        <a:defRPr sz="5000">
          <a:solidFill>
            <a:schemeClr val="tx2"/>
          </a:solidFill>
          <a:latin typeface="Calibri" pitchFamily="34" charset="0"/>
          <a:ea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charset="0"/>
        <a:buChar char=""/>
        <a:defRPr sz="2600" kern="1200">
          <a:solidFill>
            <a:schemeClr val="tx1"/>
          </a:solidFill>
          <a:latin typeface="+mn-lt"/>
          <a:ea typeface="ＭＳ Ｐゴシック" charset="0"/>
          <a:cs typeface="+mn-cs"/>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charset="0"/>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charset="0"/>
          <a:cs typeface="+mn-cs"/>
        </a:defRPr>
      </a:lvl3pPr>
      <a:lvl4pPr marL="1187450" indent="-209550" algn="l" rtl="0" eaLnBrk="0" fontAlgn="base" hangingPunct="0">
        <a:spcBef>
          <a:spcPct val="20000"/>
        </a:spcBef>
        <a:spcAft>
          <a:spcPct val="0"/>
        </a:spcAft>
        <a:buClr>
          <a:srgbClr val="0BD0D9"/>
        </a:buClr>
        <a:buSzPct val="65000"/>
        <a:buFont typeface="Wingdings 2" charset="0"/>
        <a:buChar char=""/>
        <a:defRPr sz="2000" kern="1200">
          <a:solidFill>
            <a:schemeClr val="tx1"/>
          </a:solidFill>
          <a:latin typeface="+mn-lt"/>
          <a:ea typeface="ＭＳ Ｐゴシック" charset="0"/>
          <a:cs typeface="+mn-cs"/>
        </a:defRPr>
      </a:lvl4pPr>
      <a:lvl5pPr marL="1462088" indent="-209550" algn="l" rtl="0" eaLnBrk="0" fontAlgn="base" hangingPunct="0">
        <a:spcBef>
          <a:spcPct val="20000"/>
        </a:spcBef>
        <a:spcAft>
          <a:spcPct val="0"/>
        </a:spcAft>
        <a:buClr>
          <a:srgbClr val="10CF9B"/>
        </a:buClr>
        <a:buSzPct val="65000"/>
        <a:buFont typeface="Wingdings 2" charset="0"/>
        <a:buChar char=""/>
        <a:defRPr sz="2000" kern="1200">
          <a:solidFill>
            <a:schemeClr val="tx1"/>
          </a:solidFill>
          <a:latin typeface="+mn-lt"/>
          <a:ea typeface="ＭＳ Ｐゴシック"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a:defRPr/>
            </a:pPr>
            <a:endParaRPr lang="en-US">
              <a:solidFill>
                <a:prstClr val="black"/>
              </a:solidFill>
              <a:latin typeface="Constantia"/>
              <a:ea typeface="ＭＳ Ｐゴシック" charset="0"/>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a:defRPr/>
            </a:pPr>
            <a:endParaRPr lang="en-US">
              <a:solidFill>
                <a:prstClr val="black"/>
              </a:solidFill>
              <a:latin typeface="Constantia"/>
              <a:ea typeface="ＭＳ Ｐゴシック" charset="0"/>
              <a:cs typeface="Arial" charset="0"/>
            </a:endParaRPr>
          </a:p>
        </p:txBody>
      </p:sp>
      <p:sp>
        <p:nvSpPr>
          <p:cNvPr id="4100"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4101"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ea typeface="+mn-ea"/>
              </a:defRPr>
            </a:lvl1pPr>
          </a:lstStyle>
          <a:p>
            <a:pPr defTabSz="914400">
              <a:defRPr/>
            </a:pPr>
            <a:endParaRPr lang="en-GB">
              <a:solidFill>
                <a:srgbClr val="04617B">
                  <a:shade val="90000"/>
                </a:srgbClr>
              </a:solidFill>
              <a:cs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ea typeface="+mn-ea"/>
              </a:defRPr>
            </a:lvl1pPr>
          </a:lstStyle>
          <a:p>
            <a:pPr defTabSz="914400">
              <a:defRPr/>
            </a:pPr>
            <a:endParaRPr lang="en-GB">
              <a:solidFill>
                <a:srgbClr val="04617B">
                  <a:shade val="90000"/>
                </a:srgbClr>
              </a:solidFill>
              <a:cs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pPr defTabSz="914400"/>
            <a:fld id="{00980CF6-5D5C-0142-9F8E-06761D0427E8}" type="slidenum">
              <a:rPr lang="en-GB" smtClean="0">
                <a:ea typeface="ＭＳ Ｐゴシック" charset="0"/>
                <a:cs typeface="Arial" charset="0"/>
              </a:rPr>
              <a:pPr defTabSz="914400"/>
              <a:t>‹#›</a:t>
            </a:fld>
            <a:endParaRPr lang="en-GB" smtClean="0">
              <a:ea typeface="ＭＳ Ｐゴシック" charset="0"/>
              <a:cs typeface="Arial" charset="0"/>
            </a:endParaRPr>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a:defRPr/>
              </a:pPr>
              <a:endParaRPr lang="en-US">
                <a:solidFill>
                  <a:prstClr val="black"/>
                </a:solidFill>
                <a:ea typeface="ＭＳ Ｐゴシック"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a:defRPr/>
              </a:pPr>
              <a:endParaRPr lang="en-US">
                <a:solidFill>
                  <a:prstClr val="black"/>
                </a:solidFill>
                <a:ea typeface="ＭＳ Ｐゴシック" charset="0"/>
                <a:cs typeface="Arial" charset="0"/>
              </a:endParaRPr>
            </a:p>
          </p:txBody>
        </p:sp>
      </p:grpSp>
    </p:spTree>
    <p:extLst>
      <p:ext uri="{BB962C8B-B14F-4D97-AF65-F5344CB8AC3E}">
        <p14:creationId xmlns:p14="http://schemas.microsoft.com/office/powerpoint/2010/main" xmlns="" val="2668524798"/>
      </p:ext>
    </p:extLst>
  </p:cSld>
  <p:clrMap bg1="lt1" tx1="dk1" bg2="lt2" tx2="dk2" accent1="accent1" accent2="accent2" accent3="accent3" accent4="accent4" accent5="accent5" accent6="accent6" hlink="hlink" folHlink="folHlink"/>
  <p:sldLayoutIdLst>
    <p:sldLayoutId id="2147483781" r:id="rId1"/>
  </p:sldLayoutIdLst>
  <p:txStyles>
    <p:titleStyle>
      <a:lvl1pPr algn="l" rtl="0" eaLnBrk="0" fontAlgn="base" hangingPunct="0">
        <a:spcBef>
          <a:spcPct val="0"/>
        </a:spcBef>
        <a:spcAft>
          <a:spcPct val="0"/>
        </a:spcAft>
        <a:defRPr sz="5000" kern="1200">
          <a:solidFill>
            <a:schemeClr val="tx2"/>
          </a:solidFill>
          <a:latin typeface="+mj-lt"/>
          <a:ea typeface="ＭＳ Ｐゴシック" charset="0"/>
          <a:cs typeface="+mj-cs"/>
        </a:defRPr>
      </a:lvl1pPr>
      <a:lvl2pPr algn="l" rtl="0" eaLnBrk="0" fontAlgn="base" hangingPunct="0">
        <a:spcBef>
          <a:spcPct val="0"/>
        </a:spcBef>
        <a:spcAft>
          <a:spcPct val="0"/>
        </a:spcAft>
        <a:defRPr sz="5000">
          <a:solidFill>
            <a:schemeClr val="tx2"/>
          </a:solidFill>
          <a:latin typeface="Calibri" pitchFamily="34" charset="0"/>
          <a:ea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charset="0"/>
        <a:buChar char=""/>
        <a:defRPr sz="2600" kern="1200">
          <a:solidFill>
            <a:schemeClr val="tx1"/>
          </a:solidFill>
          <a:latin typeface="+mn-lt"/>
          <a:ea typeface="ＭＳ Ｐゴシック" charset="0"/>
          <a:cs typeface="+mn-cs"/>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charset="0"/>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charset="0"/>
          <a:cs typeface="+mn-cs"/>
        </a:defRPr>
      </a:lvl3pPr>
      <a:lvl4pPr marL="1187450" indent="-209550" algn="l" rtl="0" eaLnBrk="0" fontAlgn="base" hangingPunct="0">
        <a:spcBef>
          <a:spcPct val="20000"/>
        </a:spcBef>
        <a:spcAft>
          <a:spcPct val="0"/>
        </a:spcAft>
        <a:buClr>
          <a:srgbClr val="0BD0D9"/>
        </a:buClr>
        <a:buSzPct val="65000"/>
        <a:buFont typeface="Wingdings 2" charset="0"/>
        <a:buChar char=""/>
        <a:defRPr sz="2000" kern="1200">
          <a:solidFill>
            <a:schemeClr val="tx1"/>
          </a:solidFill>
          <a:latin typeface="+mn-lt"/>
          <a:ea typeface="ＭＳ Ｐゴシック" charset="0"/>
          <a:cs typeface="+mn-cs"/>
        </a:defRPr>
      </a:lvl4pPr>
      <a:lvl5pPr marL="1462088" indent="-209550" algn="l" rtl="0" eaLnBrk="0" fontAlgn="base" hangingPunct="0">
        <a:spcBef>
          <a:spcPct val="20000"/>
        </a:spcBef>
        <a:spcAft>
          <a:spcPct val="0"/>
        </a:spcAft>
        <a:buClr>
          <a:srgbClr val="10CF9B"/>
        </a:buClr>
        <a:buSzPct val="65000"/>
        <a:buFont typeface="Wingdings 2" charset="0"/>
        <a:buChar char=""/>
        <a:defRPr sz="2000" kern="1200">
          <a:solidFill>
            <a:schemeClr val="tx1"/>
          </a:solidFill>
          <a:latin typeface="+mn-lt"/>
          <a:ea typeface="ＭＳ Ｐゴシック"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a:defRPr/>
            </a:pPr>
            <a:endParaRPr lang="en-US">
              <a:solidFill>
                <a:prstClr val="black"/>
              </a:solidFill>
              <a:latin typeface="Constantia"/>
              <a:ea typeface="ＭＳ Ｐゴシック" charset="0"/>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a:defRPr/>
            </a:pPr>
            <a:endParaRPr lang="en-US">
              <a:solidFill>
                <a:prstClr val="black"/>
              </a:solidFill>
              <a:latin typeface="Constantia"/>
              <a:ea typeface="ＭＳ Ｐゴシック" charset="0"/>
              <a:cs typeface="Arial" charset="0"/>
            </a:endParaRPr>
          </a:p>
        </p:txBody>
      </p:sp>
      <p:sp>
        <p:nvSpPr>
          <p:cNvPr id="4100"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4101"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ea typeface="+mn-ea"/>
              </a:defRPr>
            </a:lvl1pPr>
          </a:lstStyle>
          <a:p>
            <a:pPr defTabSz="914400">
              <a:defRPr/>
            </a:pPr>
            <a:endParaRPr lang="en-GB">
              <a:solidFill>
                <a:srgbClr val="04617B">
                  <a:shade val="90000"/>
                </a:srgbClr>
              </a:solidFill>
              <a:cs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ea typeface="+mn-ea"/>
              </a:defRPr>
            </a:lvl1pPr>
          </a:lstStyle>
          <a:p>
            <a:pPr defTabSz="914400">
              <a:defRPr/>
            </a:pPr>
            <a:endParaRPr lang="en-GB">
              <a:solidFill>
                <a:srgbClr val="04617B">
                  <a:shade val="90000"/>
                </a:srgbClr>
              </a:solidFill>
              <a:cs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pPr defTabSz="914400"/>
            <a:fld id="{00980CF6-5D5C-0142-9F8E-06761D0427E8}" type="slidenum">
              <a:rPr lang="en-GB" smtClean="0">
                <a:ea typeface="ＭＳ Ｐゴシック" charset="0"/>
                <a:cs typeface="Arial" charset="0"/>
              </a:rPr>
              <a:pPr defTabSz="914400"/>
              <a:t>‹#›</a:t>
            </a:fld>
            <a:endParaRPr lang="en-GB" smtClean="0">
              <a:ea typeface="ＭＳ Ｐゴシック" charset="0"/>
              <a:cs typeface="Arial" charset="0"/>
            </a:endParaRPr>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a:defRPr/>
              </a:pPr>
              <a:endParaRPr lang="en-US">
                <a:solidFill>
                  <a:prstClr val="black"/>
                </a:solidFill>
                <a:ea typeface="ＭＳ Ｐゴシック"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a:defRPr/>
              </a:pPr>
              <a:endParaRPr lang="en-US">
                <a:solidFill>
                  <a:prstClr val="black"/>
                </a:solidFill>
                <a:ea typeface="ＭＳ Ｐゴシック" charset="0"/>
                <a:cs typeface="Arial" charset="0"/>
              </a:endParaRPr>
            </a:p>
          </p:txBody>
        </p:sp>
      </p:grpSp>
    </p:spTree>
    <p:extLst>
      <p:ext uri="{BB962C8B-B14F-4D97-AF65-F5344CB8AC3E}">
        <p14:creationId xmlns:p14="http://schemas.microsoft.com/office/powerpoint/2010/main" xmlns="" val="2668524798"/>
      </p:ext>
    </p:extLst>
  </p:cSld>
  <p:clrMap bg1="lt1" tx1="dk1" bg2="lt2" tx2="dk2" accent1="accent1" accent2="accent2" accent3="accent3" accent4="accent4" accent5="accent5" accent6="accent6" hlink="hlink" folHlink="folHlink"/>
  <p:sldLayoutIdLst>
    <p:sldLayoutId id="2147483783" r:id="rId1"/>
  </p:sldLayoutIdLst>
  <p:txStyles>
    <p:titleStyle>
      <a:lvl1pPr algn="l" rtl="0" eaLnBrk="0" fontAlgn="base" hangingPunct="0">
        <a:spcBef>
          <a:spcPct val="0"/>
        </a:spcBef>
        <a:spcAft>
          <a:spcPct val="0"/>
        </a:spcAft>
        <a:defRPr sz="5000" kern="1200">
          <a:solidFill>
            <a:schemeClr val="tx2"/>
          </a:solidFill>
          <a:latin typeface="+mj-lt"/>
          <a:ea typeface="ＭＳ Ｐゴシック" charset="0"/>
          <a:cs typeface="+mj-cs"/>
        </a:defRPr>
      </a:lvl1pPr>
      <a:lvl2pPr algn="l" rtl="0" eaLnBrk="0" fontAlgn="base" hangingPunct="0">
        <a:spcBef>
          <a:spcPct val="0"/>
        </a:spcBef>
        <a:spcAft>
          <a:spcPct val="0"/>
        </a:spcAft>
        <a:defRPr sz="5000">
          <a:solidFill>
            <a:schemeClr val="tx2"/>
          </a:solidFill>
          <a:latin typeface="Calibri" pitchFamily="34" charset="0"/>
          <a:ea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charset="0"/>
        <a:buChar char=""/>
        <a:defRPr sz="2600" kern="1200">
          <a:solidFill>
            <a:schemeClr val="tx1"/>
          </a:solidFill>
          <a:latin typeface="+mn-lt"/>
          <a:ea typeface="ＭＳ Ｐゴシック" charset="0"/>
          <a:cs typeface="+mn-cs"/>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charset="0"/>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charset="0"/>
          <a:cs typeface="+mn-cs"/>
        </a:defRPr>
      </a:lvl3pPr>
      <a:lvl4pPr marL="1187450" indent="-209550" algn="l" rtl="0" eaLnBrk="0" fontAlgn="base" hangingPunct="0">
        <a:spcBef>
          <a:spcPct val="20000"/>
        </a:spcBef>
        <a:spcAft>
          <a:spcPct val="0"/>
        </a:spcAft>
        <a:buClr>
          <a:srgbClr val="0BD0D9"/>
        </a:buClr>
        <a:buSzPct val="65000"/>
        <a:buFont typeface="Wingdings 2" charset="0"/>
        <a:buChar char=""/>
        <a:defRPr sz="2000" kern="1200">
          <a:solidFill>
            <a:schemeClr val="tx1"/>
          </a:solidFill>
          <a:latin typeface="+mn-lt"/>
          <a:ea typeface="ＭＳ Ｐゴシック" charset="0"/>
          <a:cs typeface="+mn-cs"/>
        </a:defRPr>
      </a:lvl4pPr>
      <a:lvl5pPr marL="1462088" indent="-209550" algn="l" rtl="0" eaLnBrk="0" fontAlgn="base" hangingPunct="0">
        <a:spcBef>
          <a:spcPct val="20000"/>
        </a:spcBef>
        <a:spcAft>
          <a:spcPct val="0"/>
        </a:spcAft>
        <a:buClr>
          <a:srgbClr val="10CF9B"/>
        </a:buClr>
        <a:buSzPct val="65000"/>
        <a:buFont typeface="Wingdings 2" charset="0"/>
        <a:buChar char=""/>
        <a:defRPr sz="2000" kern="1200">
          <a:solidFill>
            <a:schemeClr val="tx1"/>
          </a:solidFill>
          <a:latin typeface="+mn-lt"/>
          <a:ea typeface="ＭＳ Ｐゴシック"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smtClean="0"/>
            </a:lvl1pPr>
          </a:lstStyle>
          <a:p>
            <a:pPr defTabSz="914400" eaLnBrk="0" hangingPunct="0">
              <a:defRPr/>
            </a:pPr>
            <a:endParaRPr lang="en-US">
              <a:solidFill>
                <a:srgbClr val="FFFFFF"/>
              </a:solidFill>
              <a:ea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smtClean="0"/>
            </a:lvl1pPr>
          </a:lstStyle>
          <a:p>
            <a:pPr defTabSz="914400" eaLnBrk="0" hangingPunct="0">
              <a:defRPr/>
            </a:pPr>
            <a:endParaRPr lang="en-US">
              <a:solidFill>
                <a:srgbClr val="FFFFFF"/>
              </a:solidFill>
              <a:ea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smtClean="0"/>
            </a:lvl1pPr>
          </a:lstStyle>
          <a:p>
            <a:pPr defTabSz="914400" eaLnBrk="0" hangingPunct="0">
              <a:defRPr/>
            </a:pPr>
            <a:fld id="{677E1F05-9A89-AB49-ADF9-BC5334828914}" type="slidenum">
              <a:rPr lang="en-US">
                <a:solidFill>
                  <a:srgbClr val="FFFFFF"/>
                </a:solidFill>
                <a:ea typeface="ＭＳ Ｐゴシック" charset="0"/>
              </a:rPr>
              <a:pPr defTabSz="914400" eaLnBrk="0" hangingPunct="0">
                <a:defRPr/>
              </a:pPr>
              <a:t>‹#›</a:t>
            </a:fld>
            <a:endParaRPr lang="en-US">
              <a:solidFill>
                <a:srgbClr val="FFFFFF"/>
              </a:solidFill>
              <a:ea typeface="ＭＳ Ｐゴシック" charset="0"/>
            </a:endParaRPr>
          </a:p>
        </p:txBody>
      </p:sp>
    </p:spTree>
    <p:extLst>
      <p:ext uri="{BB962C8B-B14F-4D97-AF65-F5344CB8AC3E}">
        <p14:creationId xmlns:p14="http://schemas.microsoft.com/office/powerpoint/2010/main" xmlns="" val="1042837280"/>
      </p:ext>
    </p:extLst>
  </p:cSld>
  <p:clrMap bg1="dk2" tx1="lt1" bg2="dk1" tx2="lt2" accent1="accent1" accent2="accent2" accent3="accent3" accent4="accent4" accent5="accent5" accent6="accent6" hlink="hlink" folHlink="folHlink"/>
  <p:sldLayoutIdLst>
    <p:sldLayoutId id="214748378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smtClean="0"/>
            </a:lvl1pPr>
          </a:lstStyle>
          <a:p>
            <a:pPr defTabSz="914400" eaLnBrk="0" hangingPunct="0">
              <a:defRPr/>
            </a:pPr>
            <a:endParaRPr lang="en-US">
              <a:solidFill>
                <a:srgbClr val="FFFFFF"/>
              </a:solidFill>
              <a:ea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smtClean="0"/>
            </a:lvl1pPr>
          </a:lstStyle>
          <a:p>
            <a:pPr defTabSz="914400" eaLnBrk="0" hangingPunct="0">
              <a:defRPr/>
            </a:pPr>
            <a:endParaRPr lang="en-US">
              <a:solidFill>
                <a:srgbClr val="FFFFFF"/>
              </a:solidFill>
              <a:ea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smtClean="0"/>
            </a:lvl1pPr>
          </a:lstStyle>
          <a:p>
            <a:pPr defTabSz="914400" eaLnBrk="0" hangingPunct="0">
              <a:defRPr/>
            </a:pPr>
            <a:fld id="{677E1F05-9A89-AB49-ADF9-BC5334828914}" type="slidenum">
              <a:rPr lang="en-US">
                <a:solidFill>
                  <a:srgbClr val="FFFFFF"/>
                </a:solidFill>
                <a:ea typeface="ＭＳ Ｐゴシック" charset="0"/>
              </a:rPr>
              <a:pPr defTabSz="914400" eaLnBrk="0" hangingPunct="0">
                <a:defRPr/>
              </a:pPr>
              <a:t>‹#›</a:t>
            </a:fld>
            <a:endParaRPr lang="en-US">
              <a:solidFill>
                <a:srgbClr val="FFFFFF"/>
              </a:solidFill>
              <a:ea typeface="ＭＳ Ｐゴシック" charset="0"/>
            </a:endParaRPr>
          </a:p>
        </p:txBody>
      </p:sp>
    </p:spTree>
    <p:extLst>
      <p:ext uri="{BB962C8B-B14F-4D97-AF65-F5344CB8AC3E}">
        <p14:creationId xmlns:p14="http://schemas.microsoft.com/office/powerpoint/2010/main" xmlns="" val="1042837280"/>
      </p:ext>
    </p:extLst>
  </p:cSld>
  <p:clrMap bg1="dk2" tx1="lt1" bg2="dk1" tx2="lt2" accent1="accent1" accent2="accent2" accent3="accent3" accent4="accent4" accent5="accent5" accent6="accent6" hlink="hlink" folHlink="folHlink"/>
  <p:sldLayoutIdLst>
    <p:sldLayoutId id="214748378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5.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54F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solidFill>
                  <a:schemeClr val="bg1"/>
                </a:solidFill>
              </a:rPr>
              <a:t>National Students Survey</a:t>
            </a:r>
            <a:endParaRPr lang="en-US" sz="5400" dirty="0">
              <a:solidFill>
                <a:schemeClr val="bg1"/>
              </a:solidFill>
            </a:endParaRPr>
          </a:p>
        </p:txBody>
      </p:sp>
      <p:sp>
        <p:nvSpPr>
          <p:cNvPr id="3" name="Content Placeholder 2"/>
          <p:cNvSpPr>
            <a:spLocks noGrp="1"/>
          </p:cNvSpPr>
          <p:nvPr>
            <p:ph idx="1"/>
          </p:nvPr>
        </p:nvSpPr>
        <p:spPr>
          <a:xfrm>
            <a:off x="457200" y="2016481"/>
            <a:ext cx="8229600" cy="4109682"/>
          </a:xfrm>
        </p:spPr>
        <p:txBody>
          <a:bodyPr/>
          <a:lstStyle/>
          <a:p>
            <a:pPr marL="0" indent="0">
              <a:buNone/>
            </a:pPr>
            <a:r>
              <a:rPr lang="en-US" dirty="0" smtClean="0"/>
              <a:t>                  </a:t>
            </a:r>
            <a:r>
              <a:rPr lang="en-US" dirty="0" smtClean="0">
                <a:solidFill>
                  <a:srgbClr val="FFFFFF"/>
                </a:solidFill>
              </a:rPr>
              <a:t>University of Liverpool?</a:t>
            </a:r>
          </a:p>
          <a:p>
            <a:pPr marL="0" indent="0">
              <a:buNone/>
            </a:pPr>
            <a:endParaRPr lang="en-US" dirty="0">
              <a:solidFill>
                <a:srgbClr val="FFFFFF"/>
              </a:solidFill>
            </a:endParaRPr>
          </a:p>
          <a:p>
            <a:pPr marL="0" indent="0" algn="ctr">
              <a:buNone/>
            </a:pPr>
            <a:r>
              <a:rPr lang="en-US" sz="4400" dirty="0" smtClean="0">
                <a:solidFill>
                  <a:srgbClr val="FFFFFF"/>
                </a:solidFill>
              </a:rPr>
              <a:t>Liverpool Medical School?</a:t>
            </a:r>
            <a:endParaRPr lang="en-US" sz="4400" dirty="0">
              <a:solidFill>
                <a:srgbClr val="FFFFFF"/>
              </a:solidFill>
            </a:endParaRPr>
          </a:p>
        </p:txBody>
      </p:sp>
    </p:spTree>
    <p:extLst>
      <p:ext uri="{BB962C8B-B14F-4D97-AF65-F5344CB8AC3E}">
        <p14:creationId xmlns:p14="http://schemas.microsoft.com/office/powerpoint/2010/main" xmlns="" val="2221963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eaLnBrk="1" hangingPunct="1"/>
            <a:r>
              <a:rPr lang="en-US" sz="4000">
                <a:solidFill>
                  <a:schemeClr val="folHlink"/>
                </a:solidFill>
                <a:latin typeface="Arial" charset="0"/>
                <a:ea typeface="ＭＳ Ｐゴシック" charset="0"/>
                <a:cs typeface="ＭＳ Ｐゴシック" charset="0"/>
              </a:rPr>
              <a:t>Who is responsible for Training  Medical Students ?</a:t>
            </a:r>
            <a:endParaRPr lang="en-US" sz="4000">
              <a:latin typeface="Arial" charset="0"/>
              <a:ea typeface="ＭＳ Ｐゴシック" charset="0"/>
              <a:cs typeface="ＭＳ Ｐゴシック" charset="0"/>
            </a:endParaRPr>
          </a:p>
        </p:txBody>
      </p:sp>
      <p:sp>
        <p:nvSpPr>
          <p:cNvPr id="14338" name="Rectangle 3"/>
          <p:cNvSpPr>
            <a:spLocks noGrp="1" noChangeArrowheads="1"/>
          </p:cNvSpPr>
          <p:nvPr>
            <p:ph type="body" idx="1"/>
          </p:nvPr>
        </p:nvSpPr>
        <p:spPr>
          <a:xfrm>
            <a:off x="901700" y="2327275"/>
            <a:ext cx="7340600" cy="3741738"/>
          </a:xfrm>
        </p:spPr>
        <p:txBody>
          <a:bodyPr/>
          <a:lstStyle/>
          <a:p>
            <a:pPr algn="ctr" eaLnBrk="1" hangingPunct="1">
              <a:lnSpc>
                <a:spcPct val="90000"/>
              </a:lnSpc>
              <a:buFontTx/>
              <a:buNone/>
            </a:pPr>
            <a:r>
              <a:rPr lang="en-US">
                <a:latin typeface="Arial" charset="0"/>
                <a:ea typeface="ＭＳ Ｐゴシック" charset="0"/>
                <a:cs typeface="ＭＳ Ｐゴシック" charset="0"/>
              </a:rPr>
              <a:t>University </a:t>
            </a:r>
            <a:r>
              <a:rPr lang="en-US" u="sng">
                <a:latin typeface="Arial" charset="0"/>
                <a:ea typeface="ＭＳ Ｐゴシック" charset="0"/>
                <a:cs typeface="ＭＳ Ｐゴシック" charset="0"/>
              </a:rPr>
              <a:t>AND</a:t>
            </a:r>
            <a:r>
              <a:rPr lang="en-US">
                <a:latin typeface="Arial" charset="0"/>
                <a:ea typeface="ＭＳ Ｐゴシック" charset="0"/>
                <a:cs typeface="ＭＳ Ｐゴシック" charset="0"/>
              </a:rPr>
              <a:t> NHS Trusts </a:t>
            </a:r>
          </a:p>
          <a:p>
            <a:pPr algn="ctr" eaLnBrk="1" hangingPunct="1">
              <a:lnSpc>
                <a:spcPct val="90000"/>
              </a:lnSpc>
              <a:buFontTx/>
              <a:buNone/>
            </a:pPr>
            <a:r>
              <a:rPr lang="en-US">
                <a:latin typeface="Arial" charset="0"/>
                <a:ea typeface="ＭＳ Ｐゴシック" charset="0"/>
                <a:cs typeface="ＭＳ Ｐゴシック" charset="0"/>
              </a:rPr>
              <a:t>(Hospital and Community)</a:t>
            </a:r>
          </a:p>
          <a:p>
            <a:pPr algn="ctr" eaLnBrk="1" hangingPunct="1">
              <a:lnSpc>
                <a:spcPct val="90000"/>
              </a:lnSpc>
              <a:buFontTx/>
              <a:buNone/>
            </a:pPr>
            <a:endParaRPr lang="en-US">
              <a:latin typeface="Arial" charset="0"/>
              <a:ea typeface="ＭＳ Ｐゴシック" charset="0"/>
              <a:cs typeface="ＭＳ Ｐゴシック" charset="0"/>
            </a:endParaRPr>
          </a:p>
          <a:p>
            <a:pPr algn="ctr" eaLnBrk="1" hangingPunct="1">
              <a:lnSpc>
                <a:spcPct val="90000"/>
              </a:lnSpc>
              <a:buFontTx/>
              <a:buNone/>
            </a:pPr>
            <a:endParaRPr lang="en-US">
              <a:latin typeface="Arial" charset="0"/>
              <a:ea typeface="ＭＳ Ｐゴシック" charset="0"/>
              <a:cs typeface="ＭＳ Ｐゴシック" charset="0"/>
            </a:endParaRPr>
          </a:p>
          <a:p>
            <a:pPr eaLnBrk="1" hangingPunct="1">
              <a:lnSpc>
                <a:spcPct val="90000"/>
              </a:lnSpc>
              <a:buFontTx/>
              <a:buNone/>
            </a:pPr>
            <a:r>
              <a:rPr lang="en-US">
                <a:latin typeface="Arial" charset="0"/>
                <a:ea typeface="ＭＳ Ｐゴシック" charset="0"/>
                <a:cs typeface="ＭＳ Ｐゴシック" charset="0"/>
              </a:rPr>
              <a:t>   What proportion of SIFT and the University Medical Student Funding directly benefits the students??</a:t>
            </a:r>
          </a:p>
        </p:txBody>
      </p:sp>
    </p:spTree>
    <p:extLst>
      <p:ext uri="{BB962C8B-B14F-4D97-AF65-F5344CB8AC3E}">
        <p14:creationId xmlns:p14="http://schemas.microsoft.com/office/powerpoint/2010/main" xmlns="" val="1686454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304800" y="609600"/>
            <a:ext cx="8534400" cy="1524000"/>
          </a:xfrm>
        </p:spPr>
        <p:txBody>
          <a:bodyPr/>
          <a:lstStyle/>
          <a:p>
            <a:pPr eaLnBrk="1" hangingPunct="1"/>
            <a:r>
              <a:rPr lang="en-US" sz="3600">
                <a:solidFill>
                  <a:schemeClr val="folHlink"/>
                </a:solidFill>
                <a:latin typeface="Arial" charset="0"/>
                <a:ea typeface="ＭＳ Ｐゴシック" charset="0"/>
                <a:cs typeface="ＭＳ Ｐゴシック" charset="0"/>
              </a:rPr>
              <a:t>Approx % of time spent in Clinical Placements (Hospital in brackets)</a:t>
            </a:r>
            <a:endParaRPr lang="en-US">
              <a:solidFill>
                <a:schemeClr val="folHlink"/>
              </a:solidFill>
              <a:latin typeface="Arial" charset="0"/>
              <a:ea typeface="ＭＳ Ｐゴシック" charset="0"/>
              <a:cs typeface="ＭＳ Ｐゴシック" charset="0"/>
            </a:endParaRPr>
          </a:p>
        </p:txBody>
      </p:sp>
      <p:sp>
        <p:nvSpPr>
          <p:cNvPr id="12290" name="Rectangle 3"/>
          <p:cNvSpPr>
            <a:spLocks noGrp="1" noChangeArrowheads="1"/>
          </p:cNvSpPr>
          <p:nvPr>
            <p:ph type="body" idx="1"/>
          </p:nvPr>
        </p:nvSpPr>
        <p:spPr>
          <a:xfrm>
            <a:off x="1371600" y="2667000"/>
            <a:ext cx="6477000" cy="3200400"/>
          </a:xfrm>
        </p:spPr>
        <p:txBody>
          <a:bodyPr/>
          <a:lstStyle/>
          <a:p>
            <a:pPr eaLnBrk="1" hangingPunct="1"/>
            <a:r>
              <a:rPr lang="en-US">
                <a:latin typeface="Arial" charset="0"/>
                <a:ea typeface="ＭＳ Ｐゴシック" charset="0"/>
                <a:cs typeface="ＭＳ Ｐゴシック" charset="0"/>
              </a:rPr>
              <a:t>Year 1 		0%</a:t>
            </a:r>
          </a:p>
          <a:p>
            <a:pPr eaLnBrk="1" hangingPunct="1"/>
            <a:r>
              <a:rPr lang="en-US">
                <a:latin typeface="Arial" charset="0"/>
                <a:ea typeface="ＭＳ Ｐゴシック" charset="0"/>
                <a:cs typeface="ＭＳ Ｐゴシック" charset="0"/>
              </a:rPr>
              <a:t>Year 2		60% (40%)</a:t>
            </a:r>
          </a:p>
          <a:p>
            <a:pPr eaLnBrk="1" hangingPunct="1"/>
            <a:r>
              <a:rPr lang="en-US">
                <a:latin typeface="Arial" charset="0"/>
                <a:ea typeface="ＭＳ Ｐゴシック" charset="0"/>
                <a:cs typeface="ＭＳ Ｐゴシック" charset="0"/>
              </a:rPr>
              <a:t>Year 3          40-60%</a:t>
            </a:r>
          </a:p>
          <a:p>
            <a:pPr eaLnBrk="1" hangingPunct="1"/>
            <a:r>
              <a:rPr lang="en-US">
                <a:latin typeface="Arial" charset="0"/>
                <a:ea typeface="ＭＳ Ｐゴシック" charset="0"/>
                <a:cs typeface="ＭＳ Ｐゴシック" charset="0"/>
              </a:rPr>
              <a:t>Year 4		95% (80%)</a:t>
            </a:r>
          </a:p>
          <a:p>
            <a:pPr eaLnBrk="1" hangingPunct="1"/>
            <a:r>
              <a:rPr lang="en-US">
                <a:latin typeface="Arial" charset="0"/>
                <a:ea typeface="ＭＳ Ｐゴシック" charset="0"/>
                <a:cs typeface="ＭＳ Ｐゴシック" charset="0"/>
              </a:rPr>
              <a:t>Year 5 		95% (95%)</a:t>
            </a:r>
          </a:p>
        </p:txBody>
      </p:sp>
    </p:spTree>
    <p:extLst>
      <p:ext uri="{BB962C8B-B14F-4D97-AF65-F5344CB8AC3E}">
        <p14:creationId xmlns:p14="http://schemas.microsoft.com/office/powerpoint/2010/main" xmlns="" val="412534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US">
                <a:solidFill>
                  <a:schemeClr val="folHlink"/>
                </a:solidFill>
                <a:latin typeface="Arial" charset="0"/>
                <a:ea typeface="ＭＳ Ｐゴシック" charset="0"/>
                <a:cs typeface="ＭＳ Ｐゴシック" charset="0"/>
              </a:rPr>
              <a:t>Foundation Doctors Views</a:t>
            </a:r>
            <a:r>
              <a:rPr lang="en-US">
                <a:latin typeface="Arial" charset="0"/>
                <a:ea typeface="ＭＳ Ｐゴシック" charset="0"/>
                <a:cs typeface="ＭＳ Ｐゴシック" charset="0"/>
              </a:rPr>
              <a:t> </a:t>
            </a:r>
          </a:p>
        </p:txBody>
      </p:sp>
      <p:sp>
        <p:nvSpPr>
          <p:cNvPr id="16386" name="Rectangle 3"/>
          <p:cNvSpPr>
            <a:spLocks noGrp="1" noChangeArrowheads="1"/>
          </p:cNvSpPr>
          <p:nvPr>
            <p:ph type="body" idx="1"/>
          </p:nvPr>
        </p:nvSpPr>
        <p:spPr/>
        <p:txBody>
          <a:bodyPr/>
          <a:lstStyle/>
          <a:p>
            <a:pPr eaLnBrk="1" hangingPunct="1">
              <a:buFontTx/>
              <a:buNone/>
            </a:pPr>
            <a:endParaRPr lang="en-US">
              <a:latin typeface="Arial" charset="0"/>
              <a:ea typeface="ＭＳ Ｐゴシック" charset="0"/>
              <a:cs typeface="ＭＳ Ｐゴシック" charset="0"/>
            </a:endParaRPr>
          </a:p>
          <a:p>
            <a:pPr eaLnBrk="1" hangingPunct="1">
              <a:buFontTx/>
              <a:buNone/>
            </a:pPr>
            <a:r>
              <a:rPr lang="en-US" b="1">
                <a:latin typeface="Arial" charset="0"/>
                <a:ea typeface="ＭＳ Ｐゴシック" charset="0"/>
                <a:cs typeface="ＭＳ Ｐゴシック" charset="0"/>
              </a:rPr>
              <a:t>   </a:t>
            </a:r>
            <a:r>
              <a:rPr lang="en-US" sz="2800">
                <a:latin typeface="Arial" charset="0"/>
                <a:ea typeface="ＭＳ Ｐゴシック" charset="0"/>
                <a:cs typeface="ＭＳ Ｐゴシック" charset="0"/>
              </a:rPr>
              <a:t>Newly qualified doctors' views about whether their medical school had trained them well: questionnaire surveys</a:t>
            </a:r>
            <a:r>
              <a:rPr lang="en-US" sz="2800">
                <a:latin typeface="Helvetica" charset="0"/>
                <a:ea typeface="ＭＳ Ｐゴシック" charset="0"/>
                <a:cs typeface="ＭＳ Ｐゴシック" charset="0"/>
              </a:rPr>
              <a:t> </a:t>
            </a:r>
          </a:p>
          <a:p>
            <a:pPr eaLnBrk="1" hangingPunct="1">
              <a:buFontTx/>
              <a:buNone/>
            </a:pPr>
            <a:r>
              <a:rPr lang="en-US">
                <a:latin typeface="Helvetica" charset="0"/>
                <a:ea typeface="ＭＳ Ｐゴシック" charset="0"/>
                <a:cs typeface="ＭＳ Ｐゴシック" charset="0"/>
              </a:rPr>
              <a:t>   </a:t>
            </a:r>
            <a:r>
              <a:rPr lang="en-US" sz="2000">
                <a:latin typeface="Arial" charset="0"/>
                <a:ea typeface="ＭＳ Ｐゴシック" charset="0"/>
                <a:cs typeface="ＭＳ Ｐゴシック" charset="0"/>
              </a:rPr>
              <a:t>Judith Cave, Michael Goldacre, TrevorLambert, Kath Woolf, Alison Jones and JaneDacre</a:t>
            </a:r>
            <a:r>
              <a:rPr lang="en-US" sz="2000">
                <a:latin typeface="Helvetica" charset="0"/>
                <a:ea typeface="ＭＳ Ｐゴシック" charset="0"/>
                <a:cs typeface="ＭＳ Ｐゴシック" charset="0"/>
              </a:rPr>
              <a:t> </a:t>
            </a:r>
          </a:p>
          <a:p>
            <a:pPr eaLnBrk="1" hangingPunct="1">
              <a:buFontTx/>
              <a:buNone/>
            </a:pPr>
            <a:r>
              <a:rPr lang="en-US" sz="2000" i="1">
                <a:latin typeface="Arial" charset="0"/>
                <a:ea typeface="ＭＳ Ｐゴシック" charset="0"/>
                <a:cs typeface="ＭＳ Ｐゴシック" charset="0"/>
              </a:rPr>
              <a:t>     BMC Medical Education</a:t>
            </a:r>
            <a:r>
              <a:rPr lang="en-US" sz="2000">
                <a:latin typeface="Arial" charset="0"/>
                <a:ea typeface="ＭＳ Ｐゴシック" charset="0"/>
                <a:cs typeface="ＭＳ Ｐゴシック" charset="0"/>
              </a:rPr>
              <a:t> 2007, </a:t>
            </a:r>
            <a:r>
              <a:rPr lang="en-US" sz="2000" b="1">
                <a:latin typeface="Arial" charset="0"/>
                <a:ea typeface="ＭＳ Ｐゴシック" charset="0"/>
                <a:cs typeface="ＭＳ Ｐゴシック" charset="0"/>
              </a:rPr>
              <a:t>7</a:t>
            </a:r>
            <a:r>
              <a:rPr lang="en-US" sz="2000">
                <a:latin typeface="Arial" charset="0"/>
                <a:ea typeface="ＭＳ Ｐゴシック" charset="0"/>
                <a:cs typeface="ＭＳ Ｐゴシック" charset="0"/>
              </a:rPr>
              <a:t>:38</a:t>
            </a:r>
            <a:endParaRPr lang="en-US" sz="2000">
              <a:latin typeface="Helvetica" charset="0"/>
              <a:ea typeface="ＭＳ Ｐゴシック" charset="0"/>
              <a:cs typeface="ＭＳ Ｐゴシック" charset="0"/>
            </a:endParaRPr>
          </a:p>
          <a:p>
            <a:pPr eaLnBrk="1" hangingPunct="1">
              <a:buFontTx/>
              <a:buNone/>
            </a:pPr>
            <a:endParaRPr lang="en-US" sz="2000">
              <a:latin typeface="Helvetica" charset="0"/>
              <a:ea typeface="ＭＳ Ｐゴシック" charset="0"/>
              <a:cs typeface="ＭＳ Ｐゴシック" charset="0"/>
            </a:endParaRPr>
          </a:p>
        </p:txBody>
      </p:sp>
    </p:spTree>
    <p:extLst>
      <p:ext uri="{BB962C8B-B14F-4D97-AF65-F5344CB8AC3E}">
        <p14:creationId xmlns:p14="http://schemas.microsoft.com/office/powerpoint/2010/main" xmlns="" val="2394008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571500"/>
          <a:ext cx="8929688" cy="6286500"/>
        </p:xfrm>
        <a:graphic>
          <a:graphicData uri="http://schemas.openxmlformats.org/presentationml/2006/ole">
            <p:oleObj spid="_x0000_s52226" name="Acrobat Document" r:id="rId4" imgW="4048690" imgH="3761905" progId="AcroExch.Document.7">
              <p:embed/>
            </p:oleObj>
          </a:graphicData>
        </a:graphic>
      </p:graphicFrame>
      <p:sp>
        <p:nvSpPr>
          <p:cNvPr id="1027" name="TextBox 2"/>
          <p:cNvSpPr txBox="1">
            <a:spLocks noChangeArrowheads="1"/>
          </p:cNvSpPr>
          <p:nvPr/>
        </p:nvSpPr>
        <p:spPr bwMode="auto">
          <a:xfrm>
            <a:off x="0" y="0"/>
            <a:ext cx="87153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auto" hangingPunct="1">
              <a:spcBef>
                <a:spcPts val="0"/>
              </a:spcBef>
              <a:spcAft>
                <a:spcPts val="0"/>
              </a:spcAft>
            </a:pPr>
            <a:r>
              <a:rPr lang="en-GB" sz="2400" b="1">
                <a:solidFill>
                  <a:prstClr val="black"/>
                </a:solidFill>
              </a:rPr>
              <a:t>% of Students who felt prepared for F1 Year</a:t>
            </a:r>
            <a:r>
              <a:rPr lang="en-GB" b="1">
                <a:solidFill>
                  <a:prstClr val="black"/>
                </a:solidFill>
              </a:rPr>
              <a:t>   (Cave et al 2007)</a:t>
            </a:r>
            <a:endParaRPr lang="en-US" b="1">
              <a:solidFill>
                <a:prstClr val="black"/>
              </a:solidFill>
            </a:endParaRPr>
          </a:p>
        </p:txBody>
      </p:sp>
    </p:spTree>
    <p:extLst>
      <p:ext uri="{BB962C8B-B14F-4D97-AF65-F5344CB8AC3E}">
        <p14:creationId xmlns:p14="http://schemas.microsoft.com/office/powerpoint/2010/main" xmlns="" val="693997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0" y="857250"/>
          <a:ext cx="9144000" cy="6000750"/>
        </p:xfrm>
        <a:graphic>
          <a:graphicData uri="http://schemas.openxmlformats.org/presentationml/2006/ole">
            <p:oleObj spid="_x0000_s53250" name="Acrobat Document" r:id="rId4" imgW="4048690" imgH="3761905" progId="AcroExch.Document.7">
              <p:embed/>
            </p:oleObj>
          </a:graphicData>
        </a:graphic>
      </p:graphicFrame>
      <p:sp>
        <p:nvSpPr>
          <p:cNvPr id="2052" name="TextBox 2"/>
          <p:cNvSpPr txBox="1">
            <a:spLocks noChangeArrowheads="1"/>
          </p:cNvSpPr>
          <p:nvPr/>
        </p:nvSpPr>
        <p:spPr bwMode="auto">
          <a:xfrm>
            <a:off x="0" y="0"/>
            <a:ext cx="9144000" cy="954088"/>
          </a:xfrm>
          <a:prstGeom prst="rect">
            <a:avLst/>
          </a:prstGeom>
          <a:solidFill>
            <a:schemeClr val="bg1"/>
          </a:solidFill>
          <a:ln w="9525">
            <a:noFill/>
            <a:miter lim="800000"/>
            <a:headEnd/>
            <a:tailEnd/>
          </a:ln>
        </p:spPr>
        <p:txBody>
          <a:bodyPr>
            <a:spAutoFit/>
          </a:bodyPr>
          <a:lstStyle/>
          <a:p>
            <a:pPr defTabSz="914400" fontAlgn="auto">
              <a:spcBef>
                <a:spcPts val="0"/>
              </a:spcBef>
              <a:spcAft>
                <a:spcPts val="0"/>
              </a:spcAft>
              <a:defRPr/>
            </a:pPr>
            <a:r>
              <a:rPr lang="en-GB" sz="2800" b="1" dirty="0">
                <a:solidFill>
                  <a:prstClr val="black"/>
                </a:solidFill>
                <a:latin typeface="Constantia"/>
                <a:ea typeface="ＭＳ Ｐゴシック" charset="0"/>
                <a:cs typeface="Arial" charset="0"/>
              </a:rPr>
              <a:t>% of Students  Prepared for F1 Year</a:t>
            </a:r>
            <a:r>
              <a:rPr lang="en-GB" sz="2000" b="1" dirty="0">
                <a:solidFill>
                  <a:prstClr val="black"/>
                </a:solidFill>
                <a:latin typeface="Constantia"/>
                <a:ea typeface="ＭＳ Ｐゴシック" charset="0"/>
                <a:cs typeface="Arial" charset="0"/>
              </a:rPr>
              <a:t>  </a:t>
            </a:r>
          </a:p>
          <a:p>
            <a:pPr defTabSz="914400" fontAlgn="auto">
              <a:spcBef>
                <a:spcPts val="0"/>
              </a:spcBef>
              <a:spcAft>
                <a:spcPts val="0"/>
              </a:spcAft>
              <a:defRPr/>
            </a:pPr>
            <a:r>
              <a:rPr lang="en-GB" sz="2000" b="1" dirty="0">
                <a:solidFill>
                  <a:prstClr val="black"/>
                </a:solidFill>
                <a:latin typeface="Constantia"/>
                <a:ea typeface="ＭＳ Ｐゴシック" charset="0"/>
                <a:cs typeface="Arial" charset="0"/>
              </a:rPr>
              <a:t> </a:t>
            </a:r>
            <a:r>
              <a:rPr lang="en-GB" b="1" dirty="0">
                <a:solidFill>
                  <a:prstClr val="black"/>
                </a:solidFill>
                <a:latin typeface="Constantia"/>
                <a:ea typeface="ＭＳ Ｐゴシック" charset="0"/>
                <a:cs typeface="Arial" charset="0"/>
              </a:rPr>
              <a:t>(Cave et al 2007)</a:t>
            </a:r>
            <a:endParaRPr lang="en-US" sz="2800" b="1" dirty="0">
              <a:solidFill>
                <a:prstClr val="black"/>
              </a:solidFill>
              <a:latin typeface="Constantia"/>
              <a:ea typeface="ＭＳ Ｐゴシック" charset="0"/>
              <a:cs typeface="Arial" charset="0"/>
            </a:endParaRPr>
          </a:p>
        </p:txBody>
      </p:sp>
      <p:sp>
        <p:nvSpPr>
          <p:cNvPr id="2" name="TextBox 4"/>
          <p:cNvSpPr txBox="1">
            <a:spLocks noChangeArrowheads="1"/>
          </p:cNvSpPr>
          <p:nvPr/>
        </p:nvSpPr>
        <p:spPr bwMode="auto">
          <a:xfrm>
            <a:off x="7000875" y="6143625"/>
            <a:ext cx="21431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914400" eaLnBrk="1" hangingPunct="1"/>
            <a:r>
              <a:rPr lang="en-GB" sz="3200" b="1">
                <a:solidFill>
                  <a:srgbClr val="C00000"/>
                </a:solidFill>
                <a:latin typeface="Book Antiqua" charset="0"/>
              </a:rPr>
              <a:t>Liverpool</a:t>
            </a:r>
            <a:endParaRPr lang="en-US" sz="3200">
              <a:solidFill>
                <a:srgbClr val="C00000"/>
              </a:solidFill>
              <a:latin typeface="Book Antiqua" charset="0"/>
            </a:endParaRPr>
          </a:p>
        </p:txBody>
      </p:sp>
      <p:cxnSp>
        <p:nvCxnSpPr>
          <p:cNvPr id="10" name="Straight Arrow Connector 9"/>
          <p:cNvCxnSpPr/>
          <p:nvPr/>
        </p:nvCxnSpPr>
        <p:spPr>
          <a:xfrm rot="16200000" flipV="1">
            <a:off x="8016776" y="6056454"/>
            <a:ext cx="397918" cy="794"/>
          </a:xfrm>
          <a:prstGeom prst="straightConnector1">
            <a:avLst/>
          </a:prstGeom>
          <a:ln>
            <a:solidFill>
              <a:srgbClr val="C00000"/>
            </a:solidFill>
            <a:tailEnd type="arrow"/>
          </a:ln>
          <a:effectLst>
            <a:glow rad="63500">
              <a:schemeClr val="accent4">
                <a:satMod val="175000"/>
                <a:alpha val="40000"/>
              </a:schemeClr>
            </a:glow>
            <a:outerShdw blurRad="40000" dist="20000" dir="5400000" rotWithShape="0">
              <a:srgbClr val="000000">
                <a:alpha val="38000"/>
              </a:srgbClr>
            </a:outerShdw>
          </a:effectLst>
          <a:scene3d>
            <a:camera prst="orthographicFront"/>
            <a:lightRig rig="threePt" dir="t"/>
          </a:scene3d>
          <a:sp3d>
            <a:bevelT prst="relaxedInset"/>
          </a:sp3d>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xmlns="" val="3167573165"/>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1143000" y="5638800"/>
            <a:ext cx="6961188"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defTabSz="914400" eaLnBrk="0" hangingPunct="0"/>
            <a:r>
              <a:rPr lang="en-US" sz="2400">
                <a:solidFill>
                  <a:srgbClr val="FFFFFF"/>
                </a:solidFill>
                <a:ea typeface="ＭＳ Ｐゴシック" charset="0"/>
              </a:rPr>
              <a:t>National student Survey: Guardian Rankings 2012</a:t>
            </a:r>
          </a:p>
        </p:txBody>
      </p:sp>
      <p:pic>
        <p:nvPicPr>
          <p:cNvPr id="24578" name="Picture 3" descr="wors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 y="663575"/>
            <a:ext cx="8686800" cy="2560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79" name="Picture 4" descr="bes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52400" y="3429000"/>
            <a:ext cx="8686800" cy="174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08134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idx="4294967295"/>
          </p:nvPr>
        </p:nvSpPr>
        <p:spPr>
          <a:xfrm>
            <a:off x="107950" y="1557338"/>
            <a:ext cx="6408738" cy="1008062"/>
          </a:xfrm>
          <a:solidFill>
            <a:srgbClr val="FFFFFF"/>
          </a:solidFill>
          <a:ln>
            <a:solidFill>
              <a:srgbClr val="000000"/>
            </a:solidFill>
            <a:miter lim="800000"/>
            <a:headEnd/>
            <a:tailEnd/>
          </a:ln>
        </p:spPr>
        <p:txBody>
          <a:bodyPr/>
          <a:lstStyle/>
          <a:p>
            <a:pPr algn="ctr"/>
            <a:r>
              <a:rPr lang="en-GB" sz="4800" b="1">
                <a:solidFill>
                  <a:srgbClr val="009080"/>
                </a:solidFill>
                <a:latin typeface="Calibri" charset="0"/>
              </a:rPr>
              <a:t>Liverpool Graduates</a:t>
            </a:r>
            <a:r>
              <a:rPr lang="en-GB" sz="5400" b="1">
                <a:solidFill>
                  <a:srgbClr val="009080"/>
                </a:solidFill>
                <a:latin typeface="Calibri" charset="0"/>
              </a:rPr>
              <a:t> </a:t>
            </a:r>
          </a:p>
        </p:txBody>
      </p:sp>
      <p:sp>
        <p:nvSpPr>
          <p:cNvPr id="3" name="TextBox 2"/>
          <p:cNvSpPr txBox="1"/>
          <p:nvPr/>
        </p:nvSpPr>
        <p:spPr>
          <a:xfrm>
            <a:off x="2214563" y="285750"/>
            <a:ext cx="5143500" cy="830263"/>
          </a:xfrm>
          <a:prstGeom prst="rect">
            <a:avLst/>
          </a:prstGeom>
          <a:noFill/>
        </p:spPr>
        <p:txBody>
          <a:bodyPr>
            <a:spAutoFit/>
          </a:bodyPr>
          <a:lstStyle/>
          <a:p>
            <a:pPr fontAlgn="auto">
              <a:spcBef>
                <a:spcPts val="0"/>
              </a:spcBef>
              <a:spcAft>
                <a:spcPts val="0"/>
              </a:spcAft>
              <a:defRPr/>
            </a:pPr>
            <a:r>
              <a:rPr lang="en-GB" sz="4800" b="1" dirty="0">
                <a:solidFill>
                  <a:srgbClr val="04617B">
                    <a:lumMod val="75000"/>
                  </a:srgbClr>
                </a:solidFill>
                <a:latin typeface="Constantia"/>
                <a:ea typeface="+mn-ea"/>
              </a:rPr>
              <a:t>Mersey Deanery</a:t>
            </a:r>
            <a:endParaRPr lang="en-US" sz="4800" b="1" dirty="0">
              <a:solidFill>
                <a:srgbClr val="04617B">
                  <a:lumMod val="75000"/>
                </a:srgbClr>
              </a:solidFill>
              <a:latin typeface="Constantia"/>
              <a:ea typeface="+mn-ea"/>
            </a:endParaRPr>
          </a:p>
        </p:txBody>
      </p:sp>
    </p:spTree>
    <p:extLst>
      <p:ext uri="{BB962C8B-B14F-4D97-AF65-F5344CB8AC3E}">
        <p14:creationId xmlns:p14="http://schemas.microsoft.com/office/powerpoint/2010/main" xmlns="" val="1685207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GB" b="1">
                <a:latin typeface="Calibri" charset="0"/>
              </a:rPr>
              <a:t>GMC Survey 2010</a:t>
            </a:r>
            <a:endParaRPr lang="en-US" b="1">
              <a:latin typeface="Calibri" charset="0"/>
            </a:endParaRPr>
          </a:p>
        </p:txBody>
      </p:sp>
      <p:sp>
        <p:nvSpPr>
          <p:cNvPr id="50179" name="Content Placeholder 2"/>
          <p:cNvSpPr>
            <a:spLocks noGrp="1"/>
          </p:cNvSpPr>
          <p:nvPr>
            <p:ph idx="1"/>
          </p:nvPr>
        </p:nvSpPr>
        <p:spPr>
          <a:xfrm>
            <a:off x="285750" y="1935163"/>
            <a:ext cx="8715375" cy="4389437"/>
          </a:xfrm>
        </p:spPr>
        <p:txBody>
          <a:bodyPr/>
          <a:lstStyle/>
          <a:p>
            <a:r>
              <a:rPr lang="en-GB" sz="3200">
                <a:latin typeface="Constantia" charset="0"/>
              </a:rPr>
              <a:t>Mersey Deanery</a:t>
            </a:r>
          </a:p>
          <a:p>
            <a:r>
              <a:rPr lang="en-GB" sz="3200">
                <a:latin typeface="Constantia" charset="0"/>
              </a:rPr>
              <a:t>Same Hospitals</a:t>
            </a:r>
          </a:p>
          <a:p>
            <a:r>
              <a:rPr lang="en-GB" sz="3200">
                <a:latin typeface="Constantia" charset="0"/>
              </a:rPr>
              <a:t>Same Support Processes</a:t>
            </a:r>
          </a:p>
          <a:p>
            <a:r>
              <a:rPr lang="en-GB" sz="3200">
                <a:latin typeface="Constantia" charset="0"/>
              </a:rPr>
              <a:t>Same Trainers and Educational Supervisors</a:t>
            </a:r>
            <a:endParaRPr lang="en-US" sz="3200">
              <a:latin typeface="Constantia" charset="0"/>
            </a:endParaRPr>
          </a:p>
        </p:txBody>
      </p:sp>
    </p:spTree>
    <p:extLst>
      <p:ext uri="{BB962C8B-B14F-4D97-AF65-F5344CB8AC3E}">
        <p14:creationId xmlns:p14="http://schemas.microsoft.com/office/powerpoint/2010/main" xmlns="" val="2965037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sz="2400" b="1">
                <a:solidFill>
                  <a:schemeClr val="tx1"/>
                </a:solidFill>
              </a:rPr>
              <a:t>Key Indicators from the </a:t>
            </a:r>
            <a:r>
              <a:rPr lang="en-GB" sz="2800" b="1">
                <a:solidFill>
                  <a:schemeClr val="tx1"/>
                </a:solidFill>
              </a:rPr>
              <a:t>2010 GMC</a:t>
            </a:r>
            <a:r>
              <a:rPr lang="en-GB" sz="2400" b="1">
                <a:solidFill>
                  <a:schemeClr val="tx1"/>
                </a:solidFill>
              </a:rPr>
              <a:t> Trainee Survey from Mersey Deanery  Trainees Compared Across Deaneries</a:t>
            </a:r>
          </a:p>
        </p:txBody>
      </p:sp>
      <p:sp>
        <p:nvSpPr>
          <p:cNvPr id="8195" name="Rectangle 3"/>
          <p:cNvSpPr>
            <a:spLocks noGrp="1" noChangeArrowheads="1"/>
          </p:cNvSpPr>
          <p:nvPr>
            <p:ph type="body" idx="1"/>
          </p:nvPr>
        </p:nvSpPr>
        <p:spPr/>
        <p:txBody>
          <a:bodyPr/>
          <a:lstStyle/>
          <a:p>
            <a:r>
              <a:rPr lang="en-GB" sz="2400" b="1"/>
              <a:t>Overall Satisfaction</a:t>
            </a:r>
          </a:p>
          <a:p>
            <a:r>
              <a:rPr lang="en-GB" sz="2400" b="1"/>
              <a:t>Clinical Supervision</a:t>
            </a:r>
          </a:p>
          <a:p>
            <a:r>
              <a:rPr lang="en-GB" sz="2400" b="1"/>
              <a:t>Handover</a:t>
            </a:r>
          </a:p>
          <a:p>
            <a:r>
              <a:rPr lang="en-GB" sz="2400" b="1"/>
              <a:t>Hours of Education</a:t>
            </a:r>
          </a:p>
          <a:p>
            <a:r>
              <a:rPr lang="en-GB" sz="2400" b="1"/>
              <a:t>Educational Supervision</a:t>
            </a:r>
          </a:p>
          <a:p>
            <a:r>
              <a:rPr lang="en-GB" sz="2400" b="1"/>
              <a:t>Procedural Skills Score</a:t>
            </a:r>
          </a:p>
          <a:p>
            <a:r>
              <a:rPr lang="en-GB" sz="2400" b="1"/>
              <a:t>Undermining Scores</a:t>
            </a:r>
          </a:p>
          <a:p>
            <a:r>
              <a:rPr lang="en-GB" b="1" i="1"/>
              <a:t>Data from: GMC Annual Trainee Survey 2010. http://reports.pmetb.org.uk/</a:t>
            </a:r>
            <a:endParaRPr lang="en-US" b="1" i="1"/>
          </a:p>
          <a:p>
            <a:endParaRPr lang="en-GB" sz="2400" b="1"/>
          </a:p>
          <a:p>
            <a:endParaRPr lang="en-GB" sz="2400" b="1"/>
          </a:p>
          <a:p>
            <a:endParaRPr lang="en-GB" sz="2000" b="1"/>
          </a:p>
        </p:txBody>
      </p:sp>
    </p:spTree>
    <p:extLst>
      <p:ext uri="{BB962C8B-B14F-4D97-AF65-F5344CB8AC3E}">
        <p14:creationId xmlns:p14="http://schemas.microsoft.com/office/powerpoint/2010/main" xmlns="" val="5114195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xmlns="" val="0"/>
              </a:ext>
            </a:extLst>
          </a:blip>
          <a:srcRect l="10872" t="27365" r="21941" b="14561"/>
          <a:stretch>
            <a:fillRect/>
          </a:stretch>
        </p:blipFill>
        <p:spPr bwMode="auto">
          <a:xfrm>
            <a:off x="250825" y="765175"/>
            <a:ext cx="8642350" cy="5602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053" name="Text Box 5"/>
          <p:cNvSpPr txBox="1">
            <a:spLocks noChangeArrowheads="1"/>
          </p:cNvSpPr>
          <p:nvPr/>
        </p:nvSpPr>
        <p:spPr bwMode="auto">
          <a:xfrm>
            <a:off x="395288" y="260350"/>
            <a:ext cx="799306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fontAlgn="auto">
              <a:spcBef>
                <a:spcPts val="0"/>
              </a:spcBef>
              <a:spcAft>
                <a:spcPts val="0"/>
              </a:spcAft>
            </a:pPr>
            <a:r>
              <a:rPr lang="en-GB" sz="2400" b="1">
                <a:solidFill>
                  <a:srgbClr val="000000"/>
                </a:solidFill>
                <a:latin typeface="Arial"/>
                <a:ea typeface="ＭＳ Ｐゴシック"/>
              </a:rPr>
              <a:t>Overall Satisfaction</a:t>
            </a:r>
            <a:endParaRPr lang="en-US" sz="2400" b="1">
              <a:solidFill>
                <a:srgbClr val="000000"/>
              </a:solidFill>
              <a:latin typeface="Arial"/>
              <a:ea typeface="ＭＳ Ｐゴシック"/>
            </a:endParaRPr>
          </a:p>
        </p:txBody>
      </p:sp>
      <p:sp>
        <p:nvSpPr>
          <p:cNvPr id="2055" name="Text Box 7"/>
          <p:cNvSpPr txBox="1">
            <a:spLocks noChangeArrowheads="1"/>
          </p:cNvSpPr>
          <p:nvPr/>
        </p:nvSpPr>
        <p:spPr bwMode="auto">
          <a:xfrm>
            <a:off x="6046788" y="4581525"/>
            <a:ext cx="309721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pPr>
            <a:endParaRPr lang="en-GB" sz="1400" i="1">
              <a:solidFill>
                <a:srgbClr val="000000"/>
              </a:solidFill>
              <a:latin typeface="Arial"/>
              <a:ea typeface="ＭＳ Ｐゴシック"/>
            </a:endParaRPr>
          </a:p>
        </p:txBody>
      </p:sp>
    </p:spTree>
    <p:extLst>
      <p:ext uri="{BB962C8B-B14F-4D97-AF65-F5344CB8AC3E}">
        <p14:creationId xmlns:p14="http://schemas.microsoft.com/office/powerpoint/2010/main" xmlns="" val="3029418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254FC0"/>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3714752"/>
            <a:ext cx="7772400" cy="642942"/>
          </a:xfrm>
          <a:ln>
            <a:miter lim="800000"/>
            <a:headEnd/>
            <a:tailEnd/>
          </a:ln>
        </p:spPr>
        <p:txBody>
          <a:bodyPr>
            <a:normAutofit fontScale="90000"/>
          </a:bodyPr>
          <a:lstStyle/>
          <a:p>
            <a:pPr algn="ctr" eaLnBrk="1" fontAlgn="auto" hangingPunct="1">
              <a:spcAft>
                <a:spcPts val="0"/>
              </a:spcAft>
              <a:defRPr/>
            </a:pPr>
            <a:r>
              <a:rPr lang="en-GB" sz="4400" dirty="0" smtClean="0">
                <a:solidFill>
                  <a:schemeClr val="bg2">
                    <a:lumMod val="20000"/>
                    <a:lumOff val="80000"/>
                  </a:schemeClr>
                </a:solidFill>
              </a:rPr>
              <a:t>  </a:t>
            </a:r>
            <a:endParaRPr lang="en-GB" sz="4000" dirty="0" smtClean="0">
              <a:solidFill>
                <a:schemeClr val="bg2">
                  <a:lumMod val="20000"/>
                  <a:lumOff val="80000"/>
                </a:schemeClr>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idx="1"/>
          </p:nvPr>
        </p:nvSpPr>
        <p:spPr>
          <a:xfrm>
            <a:off x="1403350" y="2448585"/>
            <a:ext cx="6400800" cy="4409416"/>
          </a:xfrm>
        </p:spPr>
        <p:txBody>
          <a:bodyPr/>
          <a:lstStyle/>
          <a:p>
            <a:pPr marR="0" algn="ctr" eaLnBrk="1" hangingPunct="1">
              <a:lnSpc>
                <a:spcPct val="80000"/>
              </a:lnSpc>
            </a:pPr>
            <a:endParaRPr lang="en-GB" sz="1800" dirty="0" smtClean="0">
              <a:latin typeface="Constantia" charset="0"/>
            </a:endParaRPr>
          </a:p>
          <a:p>
            <a:pPr marR="0" algn="ctr" eaLnBrk="1" hangingPunct="1">
              <a:lnSpc>
                <a:spcPct val="80000"/>
              </a:lnSpc>
            </a:pPr>
            <a:r>
              <a:rPr lang="en-GB" sz="3600" dirty="0" smtClean="0">
                <a:latin typeface="Arial"/>
                <a:cs typeface="Arial"/>
              </a:rPr>
              <a:t>Annual Review </a:t>
            </a:r>
            <a:r>
              <a:rPr lang="en-GB" sz="3600" dirty="0">
                <a:latin typeface="Arial"/>
                <a:cs typeface="Arial"/>
              </a:rPr>
              <a:t>of MB ChB Programme</a:t>
            </a:r>
          </a:p>
          <a:p>
            <a:pPr marR="0" algn="ctr" eaLnBrk="1" hangingPunct="1">
              <a:lnSpc>
                <a:spcPct val="80000"/>
              </a:lnSpc>
            </a:pPr>
            <a:endParaRPr lang="en-GB" sz="3600" dirty="0">
              <a:latin typeface="Arial"/>
              <a:cs typeface="Arial"/>
            </a:endParaRPr>
          </a:p>
          <a:p>
            <a:pPr marR="0" algn="ctr" eaLnBrk="1" hangingPunct="1">
              <a:lnSpc>
                <a:spcPct val="80000"/>
              </a:lnSpc>
            </a:pPr>
            <a:r>
              <a:rPr lang="en-GB" sz="3600" dirty="0">
                <a:latin typeface="Arial"/>
                <a:cs typeface="Arial"/>
              </a:rPr>
              <a:t>National Students Survey</a:t>
            </a:r>
          </a:p>
        </p:txBody>
      </p:sp>
      <p:pic>
        <p:nvPicPr>
          <p:cNvPr id="15364" name="Picture 4" descr="Unicols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922294" y="207963"/>
            <a:ext cx="1763712" cy="1039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5" name="Text Box 5"/>
          <p:cNvSpPr txBox="1">
            <a:spLocks noChangeArrowheads="1"/>
          </p:cNvSpPr>
          <p:nvPr/>
        </p:nvSpPr>
        <p:spPr bwMode="auto">
          <a:xfrm>
            <a:off x="303213" y="207963"/>
            <a:ext cx="180996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defTabSz="914400" eaLnBrk="1" hangingPunct="1"/>
            <a:r>
              <a:rPr lang="en-GB" dirty="0" smtClean="0">
                <a:solidFill>
                  <a:prstClr val="white"/>
                </a:solidFill>
              </a:rPr>
              <a:t>November 2011</a:t>
            </a:r>
            <a:endParaRPr lang="en-GB" dirty="0">
              <a:solidFill>
                <a:prstClr val="white"/>
              </a:solidFill>
            </a:endParaRPr>
          </a:p>
        </p:txBody>
      </p:sp>
    </p:spTree>
    <p:extLst>
      <p:ext uri="{BB962C8B-B14F-4D97-AF65-F5344CB8AC3E}">
        <p14:creationId xmlns:p14="http://schemas.microsoft.com/office/powerpoint/2010/main" xmlns="" val="22711579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561975"/>
          </a:xfrm>
        </p:spPr>
        <p:txBody>
          <a:bodyPr/>
          <a:lstStyle/>
          <a:p>
            <a:r>
              <a:rPr lang="en-GB" sz="2400" b="1"/>
              <a:t>Educational Supervision</a:t>
            </a:r>
          </a:p>
        </p:txBody>
      </p:sp>
      <p:sp>
        <p:nvSpPr>
          <p:cNvPr id="6147" name="Rectangle 3"/>
          <p:cNvSpPr>
            <a:spLocks noGrp="1" noChangeArrowheads="1"/>
          </p:cNvSpPr>
          <p:nvPr>
            <p:ph type="body" idx="1"/>
          </p:nvPr>
        </p:nvSpPr>
        <p:spPr/>
        <p:txBody>
          <a:bodyPr/>
          <a:lstStyle/>
          <a:p>
            <a:endParaRPr lang="en-GB"/>
          </a:p>
        </p:txBody>
      </p:sp>
      <p:pic>
        <p:nvPicPr>
          <p:cNvPr id="6149" name="Picture 5" descr="Comparison chart showing: Mersey Deanery vs All for Deaneries Education Supervisio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8313" y="1052513"/>
            <a:ext cx="8207375" cy="50403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93303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346075"/>
          </a:xfrm>
        </p:spPr>
        <p:txBody>
          <a:bodyPr/>
          <a:lstStyle/>
          <a:p>
            <a:r>
              <a:rPr lang="en-GB" sz="2400" b="1"/>
              <a:t>Handover</a:t>
            </a:r>
          </a:p>
        </p:txBody>
      </p:sp>
      <p:sp>
        <p:nvSpPr>
          <p:cNvPr id="4099" name="Rectangle 3"/>
          <p:cNvSpPr>
            <a:spLocks noGrp="1" noChangeArrowheads="1"/>
          </p:cNvSpPr>
          <p:nvPr>
            <p:ph type="body" idx="1"/>
          </p:nvPr>
        </p:nvSpPr>
        <p:spPr>
          <a:xfrm>
            <a:off x="457200" y="1700213"/>
            <a:ext cx="8229600" cy="4425950"/>
          </a:xfrm>
        </p:spPr>
        <p:txBody>
          <a:bodyPr/>
          <a:lstStyle/>
          <a:p>
            <a:endParaRPr lang="en-GB"/>
          </a:p>
        </p:txBody>
      </p:sp>
      <p:pic>
        <p:nvPicPr>
          <p:cNvPr id="4101" name="Picture 5" descr="Comparison chart showing: Mersey Deanery vs All for Deaneries Handove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8313" y="765175"/>
            <a:ext cx="8207375" cy="54149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301174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417512"/>
          </a:xfrm>
        </p:spPr>
        <p:txBody>
          <a:bodyPr/>
          <a:lstStyle/>
          <a:p>
            <a:r>
              <a:rPr lang="en-GB" sz="2400" b="1"/>
              <a:t>Consultant Undermining Scores</a:t>
            </a:r>
          </a:p>
        </p:txBody>
      </p:sp>
      <p:sp>
        <p:nvSpPr>
          <p:cNvPr id="9219" name="Rectangle 3"/>
          <p:cNvSpPr>
            <a:spLocks noGrp="1" noChangeArrowheads="1"/>
          </p:cNvSpPr>
          <p:nvPr>
            <p:ph type="body" idx="1"/>
          </p:nvPr>
        </p:nvSpPr>
        <p:spPr/>
        <p:txBody>
          <a:bodyPr/>
          <a:lstStyle/>
          <a:p>
            <a:endParaRPr lang="en-GB"/>
          </a:p>
        </p:txBody>
      </p:sp>
      <p:pic>
        <p:nvPicPr>
          <p:cNvPr id="9221" name="Picture 5" descr="Comparison chart showing: Mersey Deanery vs All for Deaneries Undermining by the consultant [%]"/>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288" y="908050"/>
            <a:ext cx="8280400" cy="51847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12015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pPr eaLnBrk="1" hangingPunct="1"/>
            <a:r>
              <a:rPr lang="en-US">
                <a:solidFill>
                  <a:schemeClr val="folHlink"/>
                </a:solidFill>
                <a:latin typeface="Arial" charset="0"/>
                <a:ea typeface="ＭＳ Ｐゴシック" charset="0"/>
                <a:cs typeface="ＭＳ Ｐゴシック" charset="0"/>
              </a:rPr>
              <a:t>Conclusions</a:t>
            </a:r>
            <a:endParaRPr lang="en-US">
              <a:latin typeface="Arial" charset="0"/>
              <a:ea typeface="ＭＳ Ｐゴシック" charset="0"/>
              <a:cs typeface="ＭＳ Ｐゴシック" charset="0"/>
            </a:endParaRPr>
          </a:p>
        </p:txBody>
      </p:sp>
      <p:sp>
        <p:nvSpPr>
          <p:cNvPr id="59394" name="Rectangle 3"/>
          <p:cNvSpPr>
            <a:spLocks noGrp="1" noChangeArrowheads="1"/>
          </p:cNvSpPr>
          <p:nvPr>
            <p:ph type="body" idx="1"/>
          </p:nvPr>
        </p:nvSpPr>
        <p:spPr>
          <a:xfrm>
            <a:off x="685800" y="1981200"/>
            <a:ext cx="7772400" cy="4419600"/>
          </a:xfrm>
        </p:spPr>
        <p:txBody>
          <a:bodyPr/>
          <a:lstStyle/>
          <a:p>
            <a:pPr eaLnBrk="1" hangingPunct="1">
              <a:lnSpc>
                <a:spcPct val="90000"/>
              </a:lnSpc>
            </a:pPr>
            <a:r>
              <a:rPr lang="en-US" sz="2800">
                <a:latin typeface="Arial" charset="0"/>
                <a:ea typeface="ＭＳ Ｐゴシック" charset="0"/>
                <a:cs typeface="ＭＳ Ｐゴシック" charset="0"/>
              </a:rPr>
              <a:t>Students are not satisfied with aspects of their course</a:t>
            </a:r>
          </a:p>
          <a:p>
            <a:pPr eaLnBrk="1" hangingPunct="1">
              <a:lnSpc>
                <a:spcPct val="90000"/>
              </a:lnSpc>
            </a:pPr>
            <a:r>
              <a:rPr lang="en-US" sz="2800">
                <a:latin typeface="Arial" charset="0"/>
                <a:ea typeface="ＭＳ Ｐゴシック" charset="0"/>
                <a:cs typeface="ＭＳ Ｐゴシック" charset="0"/>
              </a:rPr>
              <a:t>When they become F1s they feel they are well prepared (shadowing PSP)</a:t>
            </a:r>
          </a:p>
          <a:p>
            <a:pPr eaLnBrk="1" hangingPunct="1">
              <a:lnSpc>
                <a:spcPct val="90000"/>
              </a:lnSpc>
            </a:pPr>
            <a:r>
              <a:rPr lang="en-US" sz="2800">
                <a:latin typeface="Arial" charset="0"/>
                <a:ea typeface="ＭＳ Ｐゴシック" charset="0"/>
                <a:cs typeface="ＭＳ Ｐゴシック" charset="0"/>
              </a:rPr>
              <a:t>NHS is responsible for much of Medical Students training </a:t>
            </a:r>
          </a:p>
          <a:p>
            <a:pPr eaLnBrk="1" hangingPunct="1">
              <a:lnSpc>
                <a:spcPct val="90000"/>
              </a:lnSpc>
            </a:pPr>
            <a:r>
              <a:rPr lang="en-US" sz="2800">
                <a:latin typeface="Arial" charset="0"/>
                <a:ea typeface="ＭＳ Ｐゴシック" charset="0"/>
                <a:cs typeface="ＭＳ Ｐゴシック" charset="0"/>
              </a:rPr>
              <a:t>Liverpool students well prepared but we could do better</a:t>
            </a:r>
          </a:p>
          <a:p>
            <a:pPr eaLnBrk="1" hangingPunct="1">
              <a:lnSpc>
                <a:spcPct val="90000"/>
              </a:lnSpc>
            </a:pPr>
            <a:endParaRPr lang="en-US" sz="280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2027479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54F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solidFill>
                  <a:schemeClr val="bg1"/>
                </a:solidFill>
              </a:rPr>
              <a:t>National Students Survey</a:t>
            </a:r>
            <a:endParaRPr lang="en-US" sz="5400" dirty="0">
              <a:solidFill>
                <a:schemeClr val="bg1"/>
              </a:solidFill>
            </a:endParaRPr>
          </a:p>
        </p:txBody>
      </p:sp>
      <p:sp>
        <p:nvSpPr>
          <p:cNvPr id="3" name="Content Placeholder 2"/>
          <p:cNvSpPr>
            <a:spLocks noGrp="1"/>
          </p:cNvSpPr>
          <p:nvPr>
            <p:ph idx="1"/>
          </p:nvPr>
        </p:nvSpPr>
        <p:spPr>
          <a:xfrm>
            <a:off x="457200" y="2016481"/>
            <a:ext cx="8229600" cy="4109682"/>
          </a:xfrm>
        </p:spPr>
        <p:txBody>
          <a:bodyPr/>
          <a:lstStyle/>
          <a:p>
            <a:pPr marL="0" indent="0">
              <a:buNone/>
            </a:pPr>
            <a:r>
              <a:rPr lang="en-US" dirty="0" smtClean="0"/>
              <a:t>                  </a:t>
            </a:r>
            <a:r>
              <a:rPr lang="en-US" dirty="0" smtClean="0">
                <a:solidFill>
                  <a:srgbClr val="FFFFFF"/>
                </a:solidFill>
              </a:rPr>
              <a:t>University of Liverpool?</a:t>
            </a:r>
          </a:p>
          <a:p>
            <a:pPr marL="0" indent="0">
              <a:buNone/>
            </a:pPr>
            <a:endParaRPr lang="en-US" dirty="0">
              <a:solidFill>
                <a:srgbClr val="FFFFFF"/>
              </a:solidFill>
            </a:endParaRPr>
          </a:p>
          <a:p>
            <a:pPr marL="0" indent="0" algn="ctr">
              <a:buNone/>
            </a:pPr>
            <a:r>
              <a:rPr lang="en-US" sz="4400" dirty="0" smtClean="0">
                <a:solidFill>
                  <a:srgbClr val="FFFFFF"/>
                </a:solidFill>
              </a:rPr>
              <a:t>Liverpool Medical School?</a:t>
            </a:r>
            <a:endParaRPr lang="en-US" sz="4400" dirty="0">
              <a:solidFill>
                <a:srgbClr val="FFFFFF"/>
              </a:solidFill>
            </a:endParaRPr>
          </a:p>
        </p:txBody>
      </p:sp>
    </p:spTree>
    <p:extLst>
      <p:ext uri="{BB962C8B-B14F-4D97-AF65-F5344CB8AC3E}">
        <p14:creationId xmlns:p14="http://schemas.microsoft.com/office/powerpoint/2010/main" xmlns="" val="22219630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685800" y="1295400"/>
            <a:ext cx="7772400" cy="1447800"/>
          </a:xfrm>
        </p:spPr>
        <p:txBody>
          <a:bodyPr/>
          <a:lstStyle/>
          <a:p>
            <a:pPr algn="ctr" eaLnBrk="1" fontAlgn="auto" hangingPunct="1">
              <a:spcAft>
                <a:spcPts val="0"/>
              </a:spcAft>
              <a:defRPr/>
            </a:pPr>
            <a:r>
              <a:rPr lang="en-US" sz="4400" dirty="0" smtClean="0">
                <a:ea typeface="+mj-ea"/>
              </a:rPr>
              <a:t>DREEM Questionnaire Data</a:t>
            </a:r>
          </a:p>
        </p:txBody>
      </p:sp>
      <p:sp>
        <p:nvSpPr>
          <p:cNvPr id="9219" name="Subtitle 2"/>
          <p:cNvSpPr>
            <a:spLocks noGrp="1"/>
          </p:cNvSpPr>
          <p:nvPr>
            <p:ph type="subTitle" idx="1"/>
          </p:nvPr>
        </p:nvSpPr>
        <p:spPr>
          <a:xfrm>
            <a:off x="685800" y="3611563"/>
            <a:ext cx="7772400" cy="1200150"/>
          </a:xfrm>
        </p:spPr>
        <p:txBody>
          <a:bodyPr/>
          <a:lstStyle/>
          <a:p>
            <a:pPr marR="0" algn="ctr" eaLnBrk="1" hangingPunct="1">
              <a:buFont typeface="Arial" charset="0"/>
              <a:buNone/>
            </a:pPr>
            <a:r>
              <a:rPr lang="en-US" smtClean="0"/>
              <a:t>Sam Cocksedge</a:t>
            </a:r>
          </a:p>
          <a:p>
            <a:pPr marR="0" algn="ctr" eaLnBrk="1" hangingPunct="1">
              <a:buFont typeface="Arial" charset="0"/>
              <a:buNone/>
            </a:pPr>
            <a:r>
              <a:rPr lang="en-US" smtClean="0"/>
              <a:t>F1 Doctor WUTH</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p:txBody>
          <a:bodyPr/>
          <a:lstStyle/>
          <a:p>
            <a:pPr eaLnBrk="1" hangingPunct="1">
              <a:buFont typeface="Arial" charset="0"/>
              <a:buNone/>
            </a:pPr>
            <a:r>
              <a:rPr lang="en-GB" smtClean="0"/>
              <a:t>   The research questionnaire design utilizes a combination of qualitative and quantative techniques allowing for the methodology to be used to develop a non-culturally specific instrument that can be standardised and validated, enabling the DREEM study to be used globally. </a:t>
            </a:r>
            <a:r>
              <a:rPr lang="en-US" smtClean="0"/>
              <a:t>Roff S. </a:t>
            </a:r>
            <a:r>
              <a:rPr lang="en-US" sz="2100" smtClean="0"/>
              <a:t>(The Dundee Ready Education Environment Measure (DREEM) – a generic instrument for measuring students’ perceptions of undergraduate health professions curricula. </a:t>
            </a:r>
            <a:r>
              <a:rPr lang="en-US" sz="2100" i="1" smtClean="0"/>
              <a:t>Med Teach. </a:t>
            </a:r>
            <a:r>
              <a:rPr lang="en-US" sz="2100" smtClean="0"/>
              <a:t>2005:27; 322-325)</a:t>
            </a:r>
            <a:endParaRPr lang="en-GB" sz="2100" smtClean="0"/>
          </a:p>
          <a:p>
            <a:pPr eaLnBrk="1" hangingPunct="1">
              <a:buFont typeface="Arial" charset="0"/>
              <a:buChar char="•"/>
            </a:pPr>
            <a:endParaRPr lang="en-US" smtClean="0"/>
          </a:p>
        </p:txBody>
      </p:sp>
      <p:sp>
        <p:nvSpPr>
          <p:cNvPr id="14338" name="Title 1"/>
          <p:cNvSpPr>
            <a:spLocks noGrp="1"/>
          </p:cNvSpPr>
          <p:nvPr>
            <p:ph type="title"/>
          </p:nvPr>
        </p:nvSpPr>
        <p:spPr/>
        <p:txBody>
          <a:bodyPr>
            <a:scene3d>
              <a:camera prst="orthographicFront"/>
              <a:lightRig rig="soft" dir="t"/>
            </a:scene3d>
          </a:bodyPr>
          <a:lstStyle/>
          <a:p>
            <a:pPr eaLnBrk="1" fontAlgn="auto" hangingPunct="1">
              <a:spcAft>
                <a:spcPts val="0"/>
              </a:spcAft>
              <a:defRPr/>
            </a:pPr>
            <a:r>
              <a:rPr lang="en-US" smtClean="0">
                <a:ea typeface="+mj-ea"/>
              </a:rPr>
              <a:t>The DREEM Questionnaire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457200" y="990600"/>
            <a:ext cx="8229600" cy="5135563"/>
          </a:xfrm>
        </p:spPr>
        <p:txBody>
          <a:bodyPr/>
          <a:lstStyle/>
          <a:p>
            <a:pPr eaLnBrk="1" hangingPunct="1">
              <a:buFont typeface="Arial" charset="0"/>
              <a:buNone/>
            </a:pPr>
            <a:r>
              <a:rPr lang="en-GB" smtClean="0"/>
              <a:t>The DREEM gives a global score out of 200 for the 50 items it contains. It has five sub-scales relating to;</a:t>
            </a:r>
          </a:p>
          <a:p>
            <a:pPr eaLnBrk="1" hangingPunct="1">
              <a:buFont typeface="Arial" charset="0"/>
              <a:buNone/>
            </a:pPr>
            <a:r>
              <a:rPr lang="en-GB" smtClean="0"/>
              <a:t> </a:t>
            </a:r>
          </a:p>
          <a:p>
            <a:pPr eaLnBrk="1" hangingPunct="1">
              <a:buFont typeface="Arial" charset="0"/>
              <a:buAutoNum type="romanLcParenR"/>
            </a:pPr>
            <a:r>
              <a:rPr lang="en-GB" smtClean="0"/>
              <a:t>Students’ Perceptions of Learning</a:t>
            </a:r>
          </a:p>
          <a:p>
            <a:pPr eaLnBrk="1" hangingPunct="1">
              <a:buFont typeface="Arial" charset="0"/>
              <a:buAutoNum type="romanLcParenR"/>
            </a:pPr>
            <a:r>
              <a:rPr lang="en-GB" smtClean="0"/>
              <a:t>Students’ Perceptions of Teachers</a:t>
            </a:r>
          </a:p>
          <a:p>
            <a:pPr eaLnBrk="1" hangingPunct="1">
              <a:buFont typeface="Arial" charset="0"/>
              <a:buAutoNum type="romanLcParenR"/>
            </a:pPr>
            <a:r>
              <a:rPr lang="en-GB" smtClean="0"/>
              <a:t>Students’ Academic Self-Perceptions</a:t>
            </a:r>
          </a:p>
          <a:p>
            <a:pPr eaLnBrk="1" hangingPunct="1">
              <a:buFont typeface="Arial" charset="0"/>
              <a:buAutoNum type="romanLcParenR"/>
            </a:pPr>
            <a:r>
              <a:rPr lang="en-GB" smtClean="0"/>
              <a:t>Students’ Perceptions of Atmosphere</a:t>
            </a:r>
          </a:p>
          <a:p>
            <a:pPr eaLnBrk="1" hangingPunct="1">
              <a:buFont typeface="Arial" charset="0"/>
              <a:buAutoNum type="romanLcParenR"/>
            </a:pPr>
            <a:r>
              <a:rPr lang="en-GB" smtClean="0"/>
              <a:t>Students’ Social Self-Perceptions </a:t>
            </a:r>
            <a:endParaRPr lang="en-US" smtClean="0"/>
          </a:p>
        </p:txBody>
      </p:sp>
      <p:sp>
        <p:nvSpPr>
          <p:cNvPr id="15362" name="Title 1"/>
          <p:cNvSpPr>
            <a:spLocks noGrp="1"/>
          </p:cNvSpPr>
          <p:nvPr>
            <p:ph type="title"/>
          </p:nvPr>
        </p:nvSpPr>
        <p:spPr/>
        <p:txBody>
          <a:bodyPr/>
          <a:lstStyle/>
          <a:p>
            <a:pPr eaLnBrk="1" hangingPunct="1">
              <a:defRPr/>
            </a:pPr>
            <a:endParaRPr lang="en-US"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p:txBody>
          <a:bodyPr/>
          <a:lstStyle/>
          <a:p>
            <a:pPr eaLnBrk="1" hangingPunct="1"/>
            <a:r>
              <a:rPr lang="en-GB" smtClean="0"/>
              <a:t>Questionnaires from 101 participants (approx. 1/3 of the year) were utilised and these were collected at random from 5</a:t>
            </a:r>
            <a:r>
              <a:rPr lang="en-GB" baseline="30000" smtClean="0"/>
              <a:t>th</a:t>
            </a:r>
            <a:r>
              <a:rPr lang="en-GB" smtClean="0"/>
              <a:t> year medical students through various methods.</a:t>
            </a:r>
          </a:p>
          <a:p>
            <a:pPr eaLnBrk="1" hangingPunct="1">
              <a:buFont typeface="Wingdings 3" charset="2"/>
              <a:buNone/>
            </a:pPr>
            <a:r>
              <a:rPr lang="en-GB" smtClean="0"/>
              <a:t> </a:t>
            </a:r>
          </a:p>
          <a:p>
            <a:pPr eaLnBrk="1" hangingPunct="1"/>
            <a:r>
              <a:rPr lang="en-GB" smtClean="0"/>
              <a:t>The collection of data was randomised by finding students to participate who were in compulsory University sessions</a:t>
            </a:r>
            <a:endParaRPr lang="en-US" smtClean="0"/>
          </a:p>
        </p:txBody>
      </p:sp>
      <p:sp>
        <p:nvSpPr>
          <p:cNvPr id="2" name="Title 1"/>
          <p:cNvSpPr>
            <a:spLocks noGrp="1"/>
          </p:cNvSpPr>
          <p:nvPr>
            <p:ph type="title"/>
          </p:nvPr>
        </p:nvSpPr>
        <p:spPr/>
        <p:txBody>
          <a:bodyPr/>
          <a:lstStyle/>
          <a:p>
            <a:pPr eaLnBrk="1" hangingPunct="1">
              <a:defRPr/>
            </a:pPr>
            <a:endParaRPr lang="en-US"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p:txBody>
          <a:bodyPr/>
          <a:lstStyle/>
          <a:p>
            <a:pPr eaLnBrk="1" hangingPunct="1"/>
            <a:r>
              <a:rPr lang="en-GB" smtClean="0"/>
              <a:t>Students were asked to read the DREEM questionnaire’s 50 statements and use the Likert-type scale to respond.</a:t>
            </a:r>
          </a:p>
          <a:p>
            <a:pPr eaLnBrk="1" hangingPunct="1">
              <a:buFont typeface="Wingdings 3" charset="2"/>
              <a:buNone/>
            </a:pPr>
            <a:endParaRPr lang="en-GB" smtClean="0"/>
          </a:p>
          <a:p>
            <a:pPr eaLnBrk="1" hangingPunct="1"/>
            <a:r>
              <a:rPr lang="en-GB" smtClean="0"/>
              <a:t>Each statement was then scored between 4 and 0 depending on the statement and how strongly the student agreed or disagreed.</a:t>
            </a:r>
          </a:p>
          <a:p>
            <a:pPr eaLnBrk="1" hangingPunct="1">
              <a:buFont typeface="Arial" charset="0"/>
              <a:buNone/>
            </a:pPr>
            <a:r>
              <a:rPr lang="en-US" sz="1800" smtClean="0"/>
              <a:t>(McAleer S, Roff S. A practical guide to using the Dundee Ready Education Environment Measure (DREEM)) </a:t>
            </a:r>
            <a:endParaRPr lang="en-GB" sz="1800" smtClean="0"/>
          </a:p>
          <a:p>
            <a:pPr eaLnBrk="1" hangingPunct="1">
              <a:buFont typeface="Arial" charset="0"/>
              <a:buNone/>
            </a:pPr>
            <a:r>
              <a:rPr lang="en-US" smtClean="0"/>
              <a:t> </a:t>
            </a:r>
            <a:endParaRPr lang="en-GB" smtClean="0"/>
          </a:p>
          <a:p>
            <a:pPr eaLnBrk="1" hangingPunct="1"/>
            <a:endParaRPr lang="en-US" smtClean="0"/>
          </a:p>
        </p:txBody>
      </p:sp>
      <p:sp>
        <p:nvSpPr>
          <p:cNvPr id="2" name="Title 1"/>
          <p:cNvSpPr>
            <a:spLocks noGrp="1"/>
          </p:cNvSpPr>
          <p:nvPr>
            <p:ph type="title"/>
          </p:nvPr>
        </p:nvSpPr>
        <p:spPr/>
        <p:txBody>
          <a:bodyPr/>
          <a:lstStyle/>
          <a:p>
            <a:pPr eaLnBrk="1" hangingPunct="1">
              <a:defRPr/>
            </a:pPr>
            <a:endParaRPr lang="en-US"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en-US">
              <a:latin typeface="Calibri" charset="0"/>
            </a:endParaRPr>
          </a:p>
        </p:txBody>
      </p:sp>
      <p:pic>
        <p:nvPicPr>
          <p:cNvPr id="35843" name="Content Placeholder 3" descr="img001.jpg"/>
          <p:cNvPicPr>
            <a:picLocks noGrp="1" noChangeAspect="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2286000" y="0"/>
            <a:ext cx="5072063" cy="6858000"/>
          </a:xfrm>
        </p:spPr>
      </p:pic>
    </p:spTree>
    <p:extLst>
      <p:ext uri="{BB962C8B-B14F-4D97-AF65-F5344CB8AC3E}">
        <p14:creationId xmlns:p14="http://schemas.microsoft.com/office/powerpoint/2010/main" xmlns="" val="27299396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p:txBody>
          <a:bodyPr/>
          <a:lstStyle/>
          <a:p>
            <a:pPr eaLnBrk="1" hangingPunct="1">
              <a:buFont typeface="Arial" charset="0"/>
              <a:buChar char="•"/>
            </a:pPr>
            <a:r>
              <a:rPr lang="en-GB" smtClean="0"/>
              <a:t>The average overall score for the questionnaires was </a:t>
            </a:r>
            <a:r>
              <a:rPr lang="en-GB" b="1" smtClean="0"/>
              <a:t>132.9</a:t>
            </a:r>
            <a:r>
              <a:rPr lang="en-GB" smtClean="0"/>
              <a:t>, within a range of </a:t>
            </a:r>
            <a:r>
              <a:rPr lang="en-GB" b="1" smtClean="0"/>
              <a:t>170-64</a:t>
            </a:r>
            <a:r>
              <a:rPr lang="en-GB" smtClean="0"/>
              <a:t>. </a:t>
            </a:r>
          </a:p>
          <a:p>
            <a:pPr eaLnBrk="1" hangingPunct="1">
              <a:buFont typeface="Arial" charset="0"/>
              <a:buChar char="•"/>
            </a:pPr>
            <a:r>
              <a:rPr lang="en-GB" smtClean="0"/>
              <a:t>This indicates that there is more positive than negative perceptions regarding the course as a whole.</a:t>
            </a:r>
          </a:p>
          <a:p>
            <a:pPr eaLnBrk="1" hangingPunct="1">
              <a:buFont typeface="Lucida Sans Unicode" charset="0"/>
              <a:buAutoNum type="arabicPeriod"/>
            </a:pPr>
            <a:r>
              <a:rPr lang="en-GB" smtClean="0"/>
              <a:t>0-50 Very Poor</a:t>
            </a:r>
          </a:p>
          <a:p>
            <a:pPr eaLnBrk="1" hangingPunct="1">
              <a:buFont typeface="Lucida Sans Unicode" charset="0"/>
              <a:buAutoNum type="arabicPeriod"/>
            </a:pPr>
            <a:r>
              <a:rPr lang="en-GB" smtClean="0"/>
              <a:t>51-100 Plenty of Problems</a:t>
            </a:r>
          </a:p>
          <a:p>
            <a:pPr eaLnBrk="1" hangingPunct="1">
              <a:buFont typeface="Lucida Sans Unicode" charset="0"/>
              <a:buAutoNum type="arabicPeriod"/>
            </a:pPr>
            <a:r>
              <a:rPr lang="en-GB" smtClean="0"/>
              <a:t>101-150 More Positive than Negative</a:t>
            </a:r>
          </a:p>
          <a:p>
            <a:pPr eaLnBrk="1" hangingPunct="1">
              <a:buFont typeface="Lucida Sans Unicode" charset="0"/>
              <a:buAutoNum type="arabicPeriod"/>
            </a:pPr>
            <a:r>
              <a:rPr lang="en-GB" smtClean="0"/>
              <a:t>151-200 Excellent</a:t>
            </a:r>
          </a:p>
          <a:p>
            <a:pPr eaLnBrk="1" hangingPunct="1">
              <a:buFont typeface="Arial" charset="0"/>
              <a:buChar char="•"/>
            </a:pPr>
            <a:endParaRPr lang="en-US" smtClean="0"/>
          </a:p>
        </p:txBody>
      </p:sp>
      <p:sp>
        <p:nvSpPr>
          <p:cNvPr id="18434" name="Title 1"/>
          <p:cNvSpPr>
            <a:spLocks noGrp="1"/>
          </p:cNvSpPr>
          <p:nvPr>
            <p:ph type="title"/>
          </p:nvPr>
        </p:nvSpPr>
        <p:spPr/>
        <p:txBody>
          <a:bodyPr>
            <a:scene3d>
              <a:camera prst="orthographicFront"/>
              <a:lightRig rig="soft" dir="t"/>
            </a:scene3d>
          </a:bodyPr>
          <a:lstStyle/>
          <a:p>
            <a:pPr eaLnBrk="1" fontAlgn="auto" hangingPunct="1">
              <a:spcAft>
                <a:spcPts val="0"/>
              </a:spcAft>
              <a:defRPr/>
            </a:pPr>
            <a:r>
              <a:rPr lang="en-US" smtClean="0">
                <a:ea typeface="+mj-ea"/>
              </a:rPr>
              <a:t>Results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p:txBody>
          <a:bodyPr/>
          <a:lstStyle/>
          <a:p>
            <a:pPr eaLnBrk="1" hangingPunct="1"/>
            <a:endParaRPr lang="en-US" smtClean="0"/>
          </a:p>
        </p:txBody>
      </p:sp>
      <p:sp>
        <p:nvSpPr>
          <p:cNvPr id="2" name="Title 1"/>
          <p:cNvSpPr>
            <a:spLocks noGrp="1"/>
          </p:cNvSpPr>
          <p:nvPr>
            <p:ph type="title"/>
          </p:nvPr>
        </p:nvSpPr>
        <p:spPr/>
        <p:txBody>
          <a:bodyPr>
            <a:scene3d>
              <a:camera prst="orthographicFront"/>
              <a:lightRig rig="soft" dir="t"/>
            </a:scene3d>
          </a:bodyPr>
          <a:lstStyle/>
          <a:p>
            <a:pPr eaLnBrk="1" fontAlgn="auto" hangingPunct="1">
              <a:spcAft>
                <a:spcPts val="0"/>
              </a:spcAft>
              <a:defRPr/>
            </a:pPr>
            <a:r>
              <a:rPr lang="en-US" smtClean="0">
                <a:ea typeface="+mj-ea"/>
              </a:rPr>
              <a:t>Average Score Distribution</a:t>
            </a:r>
          </a:p>
        </p:txBody>
      </p:sp>
      <p:graphicFrame>
        <p:nvGraphicFramePr>
          <p:cNvPr id="4" name="Chart 3"/>
          <p:cNvGraphicFramePr/>
          <p:nvPr/>
        </p:nvGraphicFramePr>
        <p:xfrm>
          <a:off x="990600" y="1600200"/>
          <a:ext cx="76962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p:txBody>
          <a:bodyPr/>
          <a:lstStyle/>
          <a:p>
            <a:pPr eaLnBrk="1" hangingPunct="1">
              <a:buFont typeface="Wingdings 3" charset="2"/>
              <a:buNone/>
            </a:pPr>
            <a:r>
              <a:rPr lang="en-US" sz="4400" smtClean="0"/>
              <a:t>Where scored high or low?</a:t>
            </a:r>
          </a:p>
        </p:txBody>
      </p:sp>
      <p:sp>
        <p:nvSpPr>
          <p:cNvPr id="2" name="Title 1"/>
          <p:cNvSpPr>
            <a:spLocks noGrp="1"/>
          </p:cNvSpPr>
          <p:nvPr>
            <p:ph type="title"/>
          </p:nvPr>
        </p:nvSpPr>
        <p:spPr/>
        <p:txBody>
          <a:bodyPr/>
          <a:lstStyle/>
          <a:p>
            <a:pPr eaLnBrk="1" hangingPunct="1">
              <a:defRPr/>
            </a:pPr>
            <a:endParaRPr lang="en-US"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p:txBody>
          <a:bodyPr/>
          <a:lstStyle/>
          <a:p>
            <a:pPr eaLnBrk="1" hangingPunct="1">
              <a:lnSpc>
                <a:spcPct val="90000"/>
              </a:lnSpc>
            </a:pPr>
            <a:r>
              <a:rPr lang="en-GB" sz="2600" smtClean="0"/>
              <a:t>Overall average score - </a:t>
            </a:r>
            <a:r>
              <a:rPr lang="en-GB" sz="2600" b="1" smtClean="0"/>
              <a:t>31.2/48</a:t>
            </a:r>
          </a:p>
          <a:p>
            <a:pPr eaLnBrk="1" hangingPunct="1">
              <a:lnSpc>
                <a:spcPct val="90000"/>
              </a:lnSpc>
              <a:buFont typeface="Wingdings 3" charset="2"/>
              <a:buNone/>
            </a:pPr>
            <a:endParaRPr lang="en-GB" sz="2600" smtClean="0"/>
          </a:p>
          <a:p>
            <a:pPr eaLnBrk="1" hangingPunct="1">
              <a:lnSpc>
                <a:spcPct val="90000"/>
              </a:lnSpc>
              <a:buFont typeface="Wingdings 3" charset="2"/>
              <a:buNone/>
            </a:pPr>
            <a:r>
              <a:rPr lang="en-GB" sz="2600" smtClean="0"/>
              <a:t>High Score (3 or above) – </a:t>
            </a:r>
          </a:p>
          <a:p>
            <a:pPr eaLnBrk="1" hangingPunct="1">
              <a:lnSpc>
                <a:spcPct val="90000"/>
              </a:lnSpc>
              <a:buFont typeface="Wingdings 3" charset="2"/>
              <a:buNone/>
            </a:pPr>
            <a:r>
              <a:rPr lang="en-GB" sz="2600" smtClean="0"/>
              <a:t> ‘I am encouraged to participate in teaching sessions’ </a:t>
            </a:r>
          </a:p>
          <a:p>
            <a:pPr eaLnBrk="1" hangingPunct="1">
              <a:lnSpc>
                <a:spcPct val="90000"/>
              </a:lnSpc>
              <a:buFont typeface="Wingdings 3" charset="2"/>
              <a:buNone/>
            </a:pPr>
            <a:r>
              <a:rPr lang="en-GB" sz="2600" smtClean="0"/>
              <a:t>‘The teaching helps to develop my confidence’</a:t>
            </a:r>
          </a:p>
          <a:p>
            <a:pPr eaLnBrk="1" hangingPunct="1">
              <a:lnSpc>
                <a:spcPct val="90000"/>
              </a:lnSpc>
              <a:buFont typeface="Wingdings 3" charset="2"/>
              <a:buNone/>
            </a:pPr>
            <a:endParaRPr lang="en-GB" sz="2600" smtClean="0"/>
          </a:p>
          <a:p>
            <a:pPr eaLnBrk="1" hangingPunct="1">
              <a:lnSpc>
                <a:spcPct val="90000"/>
              </a:lnSpc>
              <a:buFont typeface="Wingdings 3" charset="2"/>
              <a:buNone/>
            </a:pPr>
            <a:r>
              <a:rPr lang="en-GB" sz="2600" smtClean="0"/>
              <a:t>Low Score (2 or below) - </a:t>
            </a:r>
          </a:p>
          <a:p>
            <a:pPr eaLnBrk="1" hangingPunct="1">
              <a:lnSpc>
                <a:spcPct val="90000"/>
              </a:lnSpc>
              <a:buFont typeface="Wingdings 3" charset="2"/>
              <a:buNone/>
            </a:pPr>
            <a:r>
              <a:rPr lang="en-GB" sz="2600" smtClean="0"/>
              <a:t>‘I am clear about the learning objectives of the course’</a:t>
            </a:r>
            <a:r>
              <a:rPr lang="en-GB" sz="2500" smtClean="0"/>
              <a:t>   </a:t>
            </a:r>
          </a:p>
          <a:p>
            <a:pPr eaLnBrk="1" hangingPunct="1">
              <a:lnSpc>
                <a:spcPct val="90000"/>
              </a:lnSpc>
              <a:buFont typeface="Wingdings 3" charset="2"/>
              <a:buNone/>
            </a:pPr>
            <a:r>
              <a:rPr lang="en-GB" sz="2500" smtClean="0"/>
              <a:t> </a:t>
            </a:r>
            <a:endParaRPr lang="en-US" sz="2500" smtClean="0"/>
          </a:p>
        </p:txBody>
      </p:sp>
      <p:sp>
        <p:nvSpPr>
          <p:cNvPr id="21506" name="Title 1"/>
          <p:cNvSpPr>
            <a:spLocks noGrp="1"/>
          </p:cNvSpPr>
          <p:nvPr>
            <p:ph type="title"/>
          </p:nvPr>
        </p:nvSpPr>
        <p:spPr/>
        <p:txBody>
          <a:bodyPr>
            <a:normAutofit fontScale="90000"/>
            <a:scene3d>
              <a:camera prst="orthographicFront"/>
              <a:lightRig rig="soft" dir="t"/>
            </a:scene3d>
          </a:bodyPr>
          <a:lstStyle/>
          <a:p>
            <a:pPr eaLnBrk="1" fontAlgn="auto" hangingPunct="1">
              <a:spcAft>
                <a:spcPts val="0"/>
              </a:spcAft>
              <a:defRPr/>
            </a:pPr>
            <a:r>
              <a:rPr lang="en-US" smtClean="0">
                <a:ea typeface="+mj-ea"/>
              </a:rPr>
              <a:t>Students’ Perception of Learning</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p:txBody>
          <a:bodyPr/>
          <a:lstStyle/>
          <a:p>
            <a:pPr eaLnBrk="1" hangingPunct="1">
              <a:lnSpc>
                <a:spcPct val="80000"/>
              </a:lnSpc>
            </a:pPr>
            <a:r>
              <a:rPr lang="en-US" sz="2200" smtClean="0"/>
              <a:t>Overall Average Score - </a:t>
            </a:r>
            <a:r>
              <a:rPr lang="en-GB" sz="2200" b="1" smtClean="0"/>
              <a:t>28.2/44</a:t>
            </a:r>
          </a:p>
          <a:p>
            <a:pPr eaLnBrk="1" hangingPunct="1">
              <a:lnSpc>
                <a:spcPct val="80000"/>
              </a:lnSpc>
            </a:pPr>
            <a:endParaRPr lang="en-GB" sz="2200" b="1" smtClean="0"/>
          </a:p>
          <a:p>
            <a:pPr eaLnBrk="1" hangingPunct="1">
              <a:lnSpc>
                <a:spcPct val="80000"/>
              </a:lnSpc>
              <a:buFont typeface="Wingdings 3" charset="2"/>
              <a:buNone/>
            </a:pPr>
            <a:r>
              <a:rPr lang="en-GB" sz="2200" b="1" smtClean="0"/>
              <a:t> </a:t>
            </a:r>
            <a:r>
              <a:rPr lang="en-GB" sz="2200" smtClean="0"/>
              <a:t>High Score – </a:t>
            </a:r>
          </a:p>
          <a:p>
            <a:pPr eaLnBrk="1" hangingPunct="1">
              <a:lnSpc>
                <a:spcPct val="80000"/>
              </a:lnSpc>
              <a:buFont typeface="Wingdings 3" charset="2"/>
              <a:buNone/>
            </a:pPr>
            <a:r>
              <a:rPr lang="en-GB" sz="2200" smtClean="0"/>
              <a:t>‘The course organisers espouse a patient centred approach to consulting’ </a:t>
            </a:r>
            <a:r>
              <a:rPr lang="en-GB" sz="1900" smtClean="0"/>
              <a:t>(average score 3.1) </a:t>
            </a:r>
          </a:p>
          <a:p>
            <a:pPr eaLnBrk="1" hangingPunct="1">
              <a:lnSpc>
                <a:spcPct val="80000"/>
              </a:lnSpc>
              <a:buFont typeface="Wingdings 3" charset="2"/>
              <a:buNone/>
            </a:pPr>
            <a:r>
              <a:rPr lang="en-GB" sz="2200" smtClean="0"/>
              <a:t>‘The course organisers get angry in teaching sessions’ </a:t>
            </a:r>
            <a:r>
              <a:rPr lang="en-GB" sz="1900" smtClean="0"/>
              <a:t>(average score 3 – this statement was negatively marked, thus a high score in this area is deemed a positive remark).</a:t>
            </a:r>
          </a:p>
          <a:p>
            <a:pPr eaLnBrk="1" hangingPunct="1">
              <a:lnSpc>
                <a:spcPct val="80000"/>
              </a:lnSpc>
              <a:buFont typeface="Wingdings 3" charset="2"/>
              <a:buNone/>
            </a:pPr>
            <a:endParaRPr lang="en-GB" sz="1900" smtClean="0"/>
          </a:p>
          <a:p>
            <a:pPr eaLnBrk="1" hangingPunct="1">
              <a:lnSpc>
                <a:spcPct val="80000"/>
              </a:lnSpc>
              <a:buFont typeface="Wingdings 3" charset="2"/>
              <a:buNone/>
            </a:pPr>
            <a:r>
              <a:rPr lang="en-GB" sz="2200" smtClean="0"/>
              <a:t>Low Score-</a:t>
            </a:r>
          </a:p>
          <a:p>
            <a:pPr eaLnBrk="1" hangingPunct="1">
              <a:lnSpc>
                <a:spcPct val="80000"/>
              </a:lnSpc>
              <a:buFont typeface="Wingdings 3" charset="2"/>
              <a:buNone/>
            </a:pPr>
            <a:r>
              <a:rPr lang="en-GB" sz="2200" smtClean="0"/>
              <a:t> ‘the course organisers are good at providing feedback to students’ </a:t>
            </a:r>
            <a:r>
              <a:rPr lang="en-GB" sz="1900" smtClean="0"/>
              <a:t>(1.7 average score)</a:t>
            </a:r>
          </a:p>
          <a:p>
            <a:pPr eaLnBrk="1" hangingPunct="1">
              <a:lnSpc>
                <a:spcPct val="80000"/>
              </a:lnSpc>
              <a:buFont typeface="Wingdings 3" charset="2"/>
              <a:buNone/>
            </a:pPr>
            <a:r>
              <a:rPr lang="en-US" sz="1900" b="1" smtClean="0"/>
              <a:t> </a:t>
            </a:r>
          </a:p>
        </p:txBody>
      </p:sp>
      <p:sp>
        <p:nvSpPr>
          <p:cNvPr id="2" name="Title 1"/>
          <p:cNvSpPr>
            <a:spLocks noGrp="1"/>
          </p:cNvSpPr>
          <p:nvPr>
            <p:ph type="title"/>
          </p:nvPr>
        </p:nvSpPr>
        <p:spPr/>
        <p:txBody>
          <a:bodyPr>
            <a:normAutofit fontScale="90000"/>
            <a:scene3d>
              <a:camera prst="orthographicFront"/>
              <a:lightRig rig="soft" dir="t"/>
            </a:scene3d>
          </a:bodyPr>
          <a:lstStyle/>
          <a:p>
            <a:pPr eaLnBrk="1" fontAlgn="auto" hangingPunct="1">
              <a:spcAft>
                <a:spcPts val="0"/>
              </a:spcAft>
              <a:defRPr/>
            </a:pPr>
            <a:r>
              <a:rPr lang="en-GB" dirty="0" smtClean="0">
                <a:ea typeface="+mj-ea"/>
              </a:rPr>
              <a:t>Student’s Perception of Course Organisers </a:t>
            </a:r>
            <a:endParaRPr lang="en-US" dirty="0">
              <a:ea typeface="+mj-ea"/>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p:txBody>
          <a:bodyPr/>
          <a:lstStyle/>
          <a:p>
            <a:pPr eaLnBrk="1" hangingPunct="1">
              <a:lnSpc>
                <a:spcPct val="80000"/>
              </a:lnSpc>
            </a:pPr>
            <a:r>
              <a:rPr lang="en-US" sz="2400" smtClean="0"/>
              <a:t>Overall Average Score - </a:t>
            </a:r>
            <a:r>
              <a:rPr lang="en-GB" sz="2400" b="1" smtClean="0"/>
              <a:t>22.6/32</a:t>
            </a:r>
          </a:p>
          <a:p>
            <a:pPr eaLnBrk="1" hangingPunct="1">
              <a:lnSpc>
                <a:spcPct val="80000"/>
              </a:lnSpc>
            </a:pPr>
            <a:endParaRPr lang="en-GB" sz="1500" b="1" smtClean="0"/>
          </a:p>
          <a:p>
            <a:pPr eaLnBrk="1" hangingPunct="1">
              <a:lnSpc>
                <a:spcPct val="80000"/>
              </a:lnSpc>
              <a:buFont typeface="Wingdings 3" charset="2"/>
              <a:buNone/>
            </a:pPr>
            <a:r>
              <a:rPr lang="en-GB" sz="1900" smtClean="0"/>
              <a:t>High Score – </a:t>
            </a:r>
          </a:p>
          <a:p>
            <a:pPr eaLnBrk="1" hangingPunct="1">
              <a:lnSpc>
                <a:spcPct val="80000"/>
              </a:lnSpc>
            </a:pPr>
            <a:r>
              <a:rPr lang="en-GB" sz="1900" smtClean="0"/>
              <a:t>‘I am confident about passing the year’ (3.4)</a:t>
            </a:r>
          </a:p>
          <a:p>
            <a:pPr eaLnBrk="1" hangingPunct="1">
              <a:lnSpc>
                <a:spcPct val="80000"/>
              </a:lnSpc>
            </a:pPr>
            <a:r>
              <a:rPr lang="en-GB" sz="1900" smtClean="0"/>
              <a:t>‘Last year’s work has been good preparation for this years work’ (3)</a:t>
            </a:r>
          </a:p>
          <a:p>
            <a:pPr eaLnBrk="1" hangingPunct="1">
              <a:lnSpc>
                <a:spcPct val="80000"/>
              </a:lnSpc>
            </a:pPr>
            <a:r>
              <a:rPr lang="en-GB" sz="1900" smtClean="0"/>
              <a:t>‘I have learned a lot about empathy in my profession’ (3.2)</a:t>
            </a:r>
          </a:p>
          <a:p>
            <a:pPr eaLnBrk="1" hangingPunct="1">
              <a:lnSpc>
                <a:spcPct val="80000"/>
              </a:lnSpc>
            </a:pPr>
            <a:r>
              <a:rPr lang="en-GB" sz="1900" smtClean="0"/>
              <a:t>Much of what I have to learn seems relevant to a career in healthcare (3.1)</a:t>
            </a:r>
          </a:p>
          <a:p>
            <a:pPr eaLnBrk="1" hangingPunct="1">
              <a:lnSpc>
                <a:spcPct val="80000"/>
              </a:lnSpc>
              <a:buFont typeface="Wingdings 3" charset="2"/>
              <a:buNone/>
            </a:pPr>
            <a:endParaRPr lang="en-GB" sz="1900" smtClean="0"/>
          </a:p>
          <a:p>
            <a:pPr eaLnBrk="1" hangingPunct="1">
              <a:lnSpc>
                <a:spcPct val="80000"/>
              </a:lnSpc>
              <a:buFont typeface="Wingdings 3" charset="2"/>
              <a:buNone/>
            </a:pPr>
            <a:r>
              <a:rPr lang="en-GB" sz="1900" smtClean="0"/>
              <a:t>Low Score –</a:t>
            </a:r>
          </a:p>
          <a:p>
            <a:pPr eaLnBrk="1" hangingPunct="1">
              <a:lnSpc>
                <a:spcPct val="80000"/>
              </a:lnSpc>
              <a:buFont typeface="Wingdings 3" charset="2"/>
              <a:buNone/>
            </a:pPr>
            <a:r>
              <a:rPr lang="en-GB" sz="1900" smtClean="0"/>
              <a:t>‘I am able to memorize all I need’ (1.7)</a:t>
            </a:r>
          </a:p>
          <a:p>
            <a:pPr eaLnBrk="1" hangingPunct="1">
              <a:lnSpc>
                <a:spcPct val="80000"/>
              </a:lnSpc>
              <a:buFont typeface="Wingdings 3" charset="2"/>
              <a:buNone/>
            </a:pPr>
            <a:endParaRPr lang="en-GB" sz="1100" smtClean="0"/>
          </a:p>
          <a:p>
            <a:pPr eaLnBrk="1" hangingPunct="1">
              <a:lnSpc>
                <a:spcPct val="80000"/>
              </a:lnSpc>
              <a:buFont typeface="Wingdings 3" charset="2"/>
              <a:buNone/>
            </a:pPr>
            <a:r>
              <a:rPr lang="en-GB" sz="1300" smtClean="0"/>
              <a:t> </a:t>
            </a:r>
          </a:p>
          <a:p>
            <a:pPr eaLnBrk="1" hangingPunct="1">
              <a:lnSpc>
                <a:spcPct val="80000"/>
              </a:lnSpc>
            </a:pPr>
            <a:endParaRPr lang="en-GB" sz="1500" b="1" smtClean="0"/>
          </a:p>
          <a:p>
            <a:pPr eaLnBrk="1" hangingPunct="1">
              <a:lnSpc>
                <a:spcPct val="80000"/>
              </a:lnSpc>
              <a:buFont typeface="Wingdings 3" charset="2"/>
              <a:buNone/>
            </a:pPr>
            <a:r>
              <a:rPr lang="en-GB" sz="1500" b="1" smtClean="0"/>
              <a:t> </a:t>
            </a:r>
            <a:r>
              <a:rPr lang="en-US" sz="1500" b="1" smtClean="0"/>
              <a:t> </a:t>
            </a:r>
          </a:p>
        </p:txBody>
      </p:sp>
      <p:sp>
        <p:nvSpPr>
          <p:cNvPr id="2" name="Title 1"/>
          <p:cNvSpPr>
            <a:spLocks noGrp="1"/>
          </p:cNvSpPr>
          <p:nvPr>
            <p:ph type="title"/>
          </p:nvPr>
        </p:nvSpPr>
        <p:spPr/>
        <p:txBody>
          <a:bodyPr>
            <a:normAutofit fontScale="90000"/>
            <a:scene3d>
              <a:camera prst="orthographicFront"/>
              <a:lightRig rig="soft" dir="t"/>
            </a:scene3d>
          </a:bodyPr>
          <a:lstStyle/>
          <a:p>
            <a:pPr eaLnBrk="1" fontAlgn="auto" hangingPunct="1">
              <a:spcAft>
                <a:spcPts val="0"/>
              </a:spcAft>
              <a:defRPr/>
            </a:pPr>
            <a:r>
              <a:rPr lang="en-GB" dirty="0" smtClean="0">
                <a:ea typeface="+mj-ea"/>
              </a:rPr>
              <a:t>Student’s Academic Self Perception </a:t>
            </a:r>
            <a:endParaRPr lang="en-US" dirty="0">
              <a:ea typeface="+mj-ea"/>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p:txBody>
          <a:bodyPr/>
          <a:lstStyle/>
          <a:p>
            <a:pPr eaLnBrk="1" hangingPunct="1"/>
            <a:r>
              <a:rPr lang="en-US" smtClean="0"/>
              <a:t>Overall Average Score - </a:t>
            </a:r>
            <a:r>
              <a:rPr lang="en-GB" b="1" smtClean="0"/>
              <a:t>31.5/48</a:t>
            </a:r>
          </a:p>
          <a:p>
            <a:pPr eaLnBrk="1" hangingPunct="1"/>
            <a:endParaRPr lang="en-GB" b="1" smtClean="0"/>
          </a:p>
          <a:p>
            <a:pPr eaLnBrk="1" hangingPunct="1">
              <a:buFont typeface="Wingdings 3" charset="2"/>
              <a:buNone/>
            </a:pPr>
            <a:r>
              <a:rPr lang="en-GB" sz="2800" smtClean="0"/>
              <a:t>High Score – </a:t>
            </a:r>
          </a:p>
          <a:p>
            <a:pPr eaLnBrk="1" hangingPunct="1">
              <a:buFont typeface="Wingdings 3" charset="2"/>
              <a:buNone/>
            </a:pPr>
            <a:r>
              <a:rPr lang="en-GB" sz="2800" b="1" smtClean="0"/>
              <a:t> </a:t>
            </a:r>
            <a:r>
              <a:rPr lang="en-GB" sz="2800" smtClean="0"/>
              <a:t>‘There are opportunities for me to develop interpersonal skills’ (3)</a:t>
            </a:r>
          </a:p>
          <a:p>
            <a:pPr eaLnBrk="1" hangingPunct="1">
              <a:buFont typeface="Wingdings 3" charset="2"/>
              <a:buNone/>
            </a:pPr>
            <a:endParaRPr lang="en-GB" sz="2800" b="1" smtClean="0"/>
          </a:p>
          <a:p>
            <a:pPr eaLnBrk="1" hangingPunct="1">
              <a:buFont typeface="Wingdings 3" charset="2"/>
              <a:buNone/>
            </a:pPr>
            <a:r>
              <a:rPr lang="en-GB" sz="2800" smtClean="0"/>
              <a:t>Low Score – </a:t>
            </a:r>
          </a:p>
          <a:p>
            <a:pPr eaLnBrk="1" hangingPunct="1">
              <a:buFont typeface="Wingdings 3" charset="2"/>
              <a:buNone/>
            </a:pPr>
            <a:r>
              <a:rPr lang="en-GB" sz="2800" smtClean="0"/>
              <a:t>None (below 2)</a:t>
            </a:r>
            <a:r>
              <a:rPr lang="en-US" sz="2800" smtClean="0"/>
              <a:t> </a:t>
            </a:r>
          </a:p>
        </p:txBody>
      </p:sp>
      <p:sp>
        <p:nvSpPr>
          <p:cNvPr id="2" name="Title 1"/>
          <p:cNvSpPr>
            <a:spLocks noGrp="1"/>
          </p:cNvSpPr>
          <p:nvPr>
            <p:ph type="title"/>
          </p:nvPr>
        </p:nvSpPr>
        <p:spPr/>
        <p:txBody>
          <a:bodyPr>
            <a:normAutofit fontScale="90000"/>
            <a:scene3d>
              <a:camera prst="orthographicFront"/>
              <a:lightRig rig="soft" dir="t"/>
            </a:scene3d>
          </a:bodyPr>
          <a:lstStyle/>
          <a:p>
            <a:pPr eaLnBrk="1" fontAlgn="auto" hangingPunct="1">
              <a:spcAft>
                <a:spcPts val="0"/>
              </a:spcAft>
              <a:defRPr/>
            </a:pPr>
            <a:r>
              <a:rPr lang="en-GB" dirty="0" smtClean="0">
                <a:ea typeface="+mj-ea"/>
              </a:rPr>
              <a:t>Student’s Perception of Atmosphere </a:t>
            </a:r>
            <a:endParaRPr lang="en-US" dirty="0">
              <a:ea typeface="+mj-ea"/>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p:txBody>
          <a:bodyPr/>
          <a:lstStyle/>
          <a:p>
            <a:pPr eaLnBrk="1" hangingPunct="1">
              <a:lnSpc>
                <a:spcPct val="90000"/>
              </a:lnSpc>
            </a:pPr>
            <a:r>
              <a:rPr lang="en-US" smtClean="0"/>
              <a:t>Overall Average Score - </a:t>
            </a:r>
            <a:r>
              <a:rPr lang="en-GB" b="1" smtClean="0"/>
              <a:t>19.7/28</a:t>
            </a:r>
          </a:p>
          <a:p>
            <a:pPr eaLnBrk="1" hangingPunct="1">
              <a:lnSpc>
                <a:spcPct val="90000"/>
              </a:lnSpc>
              <a:buFont typeface="Wingdings 3" charset="2"/>
              <a:buNone/>
            </a:pPr>
            <a:endParaRPr lang="en-GB" b="1" smtClean="0"/>
          </a:p>
          <a:p>
            <a:pPr eaLnBrk="1" hangingPunct="1">
              <a:lnSpc>
                <a:spcPct val="90000"/>
              </a:lnSpc>
              <a:buFont typeface="Wingdings 3" charset="2"/>
              <a:buNone/>
            </a:pPr>
            <a:r>
              <a:rPr lang="en-GB" sz="2400" smtClean="0"/>
              <a:t>High Score – </a:t>
            </a:r>
          </a:p>
          <a:p>
            <a:pPr eaLnBrk="1" hangingPunct="1">
              <a:lnSpc>
                <a:spcPct val="90000"/>
              </a:lnSpc>
            </a:pPr>
            <a:r>
              <a:rPr lang="en-GB" sz="2400" b="1" smtClean="0"/>
              <a:t> </a:t>
            </a:r>
            <a:r>
              <a:rPr lang="en-GB" sz="2400" smtClean="0"/>
              <a:t>I have good friends on this course’ (3.4)</a:t>
            </a:r>
          </a:p>
          <a:p>
            <a:pPr eaLnBrk="1" hangingPunct="1">
              <a:lnSpc>
                <a:spcPct val="90000"/>
              </a:lnSpc>
            </a:pPr>
            <a:r>
              <a:rPr lang="en-GB" sz="2400" smtClean="0"/>
              <a:t>‘My social life is good’ (3.2)</a:t>
            </a:r>
          </a:p>
          <a:p>
            <a:pPr eaLnBrk="1" hangingPunct="1">
              <a:lnSpc>
                <a:spcPct val="90000"/>
              </a:lnSpc>
            </a:pPr>
            <a:r>
              <a:rPr lang="en-GB" sz="2400" smtClean="0"/>
              <a:t>‘My accommodation is pleasant’ (3.2)</a:t>
            </a:r>
          </a:p>
          <a:p>
            <a:pPr eaLnBrk="1" hangingPunct="1">
              <a:lnSpc>
                <a:spcPct val="90000"/>
              </a:lnSpc>
            </a:pPr>
            <a:endParaRPr lang="en-GB" sz="2400" smtClean="0"/>
          </a:p>
          <a:p>
            <a:pPr eaLnBrk="1" hangingPunct="1">
              <a:lnSpc>
                <a:spcPct val="90000"/>
              </a:lnSpc>
              <a:buFont typeface="Wingdings 3" charset="2"/>
              <a:buNone/>
            </a:pPr>
            <a:r>
              <a:rPr lang="en-GB" sz="2400" smtClean="0"/>
              <a:t>Low Score – </a:t>
            </a:r>
          </a:p>
          <a:p>
            <a:pPr eaLnBrk="1" hangingPunct="1">
              <a:lnSpc>
                <a:spcPct val="90000"/>
              </a:lnSpc>
              <a:buFont typeface="Wingdings 3" charset="2"/>
              <a:buNone/>
            </a:pPr>
            <a:r>
              <a:rPr lang="en-GB" sz="2400" smtClean="0"/>
              <a:t>‘There is a good support system for students who get stressed’. (2) </a:t>
            </a:r>
          </a:p>
          <a:p>
            <a:pPr eaLnBrk="1" hangingPunct="1">
              <a:lnSpc>
                <a:spcPct val="90000"/>
              </a:lnSpc>
              <a:buFont typeface="Wingdings 3" charset="2"/>
              <a:buNone/>
            </a:pPr>
            <a:r>
              <a:rPr lang="en-US" b="1" smtClean="0"/>
              <a:t> </a:t>
            </a:r>
          </a:p>
        </p:txBody>
      </p:sp>
      <p:sp>
        <p:nvSpPr>
          <p:cNvPr id="2" name="Title 1"/>
          <p:cNvSpPr>
            <a:spLocks noGrp="1"/>
          </p:cNvSpPr>
          <p:nvPr>
            <p:ph type="title"/>
          </p:nvPr>
        </p:nvSpPr>
        <p:spPr/>
        <p:txBody>
          <a:bodyPr>
            <a:normAutofit fontScale="90000"/>
            <a:scene3d>
              <a:camera prst="orthographicFront"/>
              <a:lightRig rig="soft" dir="t"/>
            </a:scene3d>
          </a:bodyPr>
          <a:lstStyle/>
          <a:p>
            <a:pPr eaLnBrk="1" fontAlgn="auto" hangingPunct="1">
              <a:spcAft>
                <a:spcPts val="0"/>
              </a:spcAft>
              <a:defRPr/>
            </a:pPr>
            <a:r>
              <a:rPr lang="en-GB" dirty="0" smtClean="0">
                <a:ea typeface="+mj-ea"/>
              </a:rPr>
              <a:t>Student’s Social Self Perceptions </a:t>
            </a:r>
            <a:endParaRPr lang="en-US" dirty="0">
              <a:ea typeface="+mj-ea"/>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p:txBody>
          <a:bodyPr/>
          <a:lstStyle/>
          <a:p>
            <a:pPr eaLnBrk="1" hangingPunct="1">
              <a:lnSpc>
                <a:spcPct val="80000"/>
              </a:lnSpc>
            </a:pPr>
            <a:r>
              <a:rPr lang="en-US" sz="1800" smtClean="0"/>
              <a:t>22 question survey from the NSS</a:t>
            </a:r>
          </a:p>
          <a:p>
            <a:pPr eaLnBrk="1" hangingPunct="1">
              <a:lnSpc>
                <a:spcPct val="80000"/>
              </a:lnSpc>
            </a:pPr>
            <a:endParaRPr lang="en-US" sz="1800" smtClean="0"/>
          </a:p>
          <a:p>
            <a:pPr eaLnBrk="1" hangingPunct="1">
              <a:lnSpc>
                <a:spcPct val="80000"/>
              </a:lnSpc>
            </a:pPr>
            <a:r>
              <a:rPr lang="en-GB" sz="1800" smtClean="0"/>
              <a:t>A generic questionnaire used across all subjects and universities - there is some overlap between the two questionnaires.</a:t>
            </a:r>
          </a:p>
          <a:p>
            <a:pPr eaLnBrk="1" hangingPunct="1">
              <a:lnSpc>
                <a:spcPct val="80000"/>
              </a:lnSpc>
            </a:pPr>
            <a:endParaRPr lang="en-GB" sz="1800" smtClean="0"/>
          </a:p>
          <a:p>
            <a:pPr eaLnBrk="1" hangingPunct="1">
              <a:lnSpc>
                <a:spcPct val="80000"/>
              </a:lnSpc>
              <a:buFont typeface="Lucida Sans Unicode" charset="0"/>
              <a:buAutoNum type="arabicPeriod"/>
            </a:pPr>
            <a:r>
              <a:rPr lang="en-GB" sz="1800" smtClean="0"/>
              <a:t>Overall I am satisfied with the quality of the course</a:t>
            </a:r>
          </a:p>
          <a:p>
            <a:pPr eaLnBrk="1" hangingPunct="1">
              <a:lnSpc>
                <a:spcPct val="80000"/>
              </a:lnSpc>
              <a:buFont typeface="Lucida Sans Unicode" charset="0"/>
              <a:buAutoNum type="arabicPeriod"/>
            </a:pPr>
            <a:r>
              <a:rPr lang="en-GB" sz="1800" smtClean="0"/>
              <a:t>The teaching on my course</a:t>
            </a:r>
          </a:p>
          <a:p>
            <a:pPr eaLnBrk="1" hangingPunct="1">
              <a:lnSpc>
                <a:spcPct val="80000"/>
              </a:lnSpc>
              <a:buFont typeface="Lucida Sans Unicode" charset="0"/>
              <a:buAutoNum type="arabicPeriod"/>
            </a:pPr>
            <a:r>
              <a:rPr lang="en-GB" sz="1800" smtClean="0"/>
              <a:t>Assessment and feedback</a:t>
            </a:r>
          </a:p>
          <a:p>
            <a:pPr eaLnBrk="1" hangingPunct="1">
              <a:lnSpc>
                <a:spcPct val="80000"/>
              </a:lnSpc>
              <a:buFont typeface="Lucida Sans Unicode" charset="0"/>
              <a:buAutoNum type="arabicPeriod"/>
            </a:pPr>
            <a:r>
              <a:rPr lang="en-GB" sz="1800" smtClean="0"/>
              <a:t>Academic support</a:t>
            </a:r>
          </a:p>
          <a:p>
            <a:pPr eaLnBrk="1" hangingPunct="1">
              <a:lnSpc>
                <a:spcPct val="80000"/>
              </a:lnSpc>
              <a:buFont typeface="Lucida Sans Unicode" charset="0"/>
              <a:buAutoNum type="arabicPeriod"/>
            </a:pPr>
            <a:r>
              <a:rPr lang="en-GB" sz="1800" smtClean="0"/>
              <a:t>Organisation and feedback</a:t>
            </a:r>
          </a:p>
          <a:p>
            <a:pPr eaLnBrk="1" hangingPunct="1">
              <a:lnSpc>
                <a:spcPct val="80000"/>
              </a:lnSpc>
              <a:buFont typeface="Lucida Sans Unicode" charset="0"/>
              <a:buAutoNum type="arabicPeriod"/>
            </a:pPr>
            <a:r>
              <a:rPr lang="en-GB" sz="1800" smtClean="0"/>
              <a:t>Learning resources</a:t>
            </a:r>
          </a:p>
          <a:p>
            <a:pPr eaLnBrk="1" hangingPunct="1">
              <a:lnSpc>
                <a:spcPct val="80000"/>
              </a:lnSpc>
              <a:buFont typeface="Lucida Sans Unicode" charset="0"/>
              <a:buAutoNum type="arabicPeriod"/>
            </a:pPr>
            <a:r>
              <a:rPr lang="en-GB" sz="1800" smtClean="0"/>
              <a:t>Personal development</a:t>
            </a:r>
          </a:p>
          <a:p>
            <a:pPr eaLnBrk="1" hangingPunct="1">
              <a:lnSpc>
                <a:spcPct val="80000"/>
              </a:lnSpc>
            </a:pPr>
            <a:endParaRPr lang="en-GB" sz="800" smtClean="0"/>
          </a:p>
          <a:p>
            <a:pPr eaLnBrk="1" hangingPunct="1">
              <a:lnSpc>
                <a:spcPct val="80000"/>
              </a:lnSpc>
            </a:pPr>
            <a:endParaRPr lang="en-GB" sz="900" smtClean="0"/>
          </a:p>
          <a:p>
            <a:pPr eaLnBrk="1" hangingPunct="1">
              <a:lnSpc>
                <a:spcPct val="80000"/>
              </a:lnSpc>
            </a:pPr>
            <a:endParaRPr lang="en-GB" sz="900" smtClean="0"/>
          </a:p>
          <a:p>
            <a:pPr eaLnBrk="1" hangingPunct="1">
              <a:lnSpc>
                <a:spcPct val="80000"/>
              </a:lnSpc>
            </a:pPr>
            <a:endParaRPr lang="en-GB" sz="900" smtClean="0"/>
          </a:p>
          <a:p>
            <a:pPr eaLnBrk="1" hangingPunct="1">
              <a:lnSpc>
                <a:spcPct val="80000"/>
              </a:lnSpc>
              <a:buFont typeface="Wingdings 3" charset="2"/>
              <a:buNone/>
            </a:pPr>
            <a:r>
              <a:rPr lang="en-GB" sz="900" smtClean="0"/>
              <a:t> </a:t>
            </a:r>
            <a:endParaRPr lang="en-US" sz="900" smtClean="0"/>
          </a:p>
        </p:txBody>
      </p:sp>
      <p:sp>
        <p:nvSpPr>
          <p:cNvPr id="2" name="Title 1"/>
          <p:cNvSpPr>
            <a:spLocks noGrp="1"/>
          </p:cNvSpPr>
          <p:nvPr>
            <p:ph type="title"/>
          </p:nvPr>
        </p:nvSpPr>
        <p:spPr/>
        <p:txBody>
          <a:bodyPr>
            <a:normAutofit fontScale="90000"/>
            <a:scene3d>
              <a:camera prst="orthographicFront"/>
              <a:lightRig rig="soft" dir="t"/>
            </a:scene3d>
          </a:bodyPr>
          <a:lstStyle/>
          <a:p>
            <a:pPr eaLnBrk="1" fontAlgn="auto" hangingPunct="1">
              <a:spcAft>
                <a:spcPts val="0"/>
              </a:spcAft>
              <a:defRPr/>
            </a:pPr>
            <a:r>
              <a:rPr lang="en-US" dirty="0" smtClean="0">
                <a:ea typeface="+mj-ea"/>
              </a:rPr>
              <a:t>Comparisons</a:t>
            </a:r>
            <a:br>
              <a:rPr lang="en-US" dirty="0" smtClean="0">
                <a:ea typeface="+mj-ea"/>
              </a:rPr>
            </a:br>
            <a:endParaRPr lang="en-US" dirty="0">
              <a:ea typeface="+mj-ea"/>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lnSpc>
                <a:spcPct val="90000"/>
              </a:lnSpc>
            </a:pPr>
            <a:r>
              <a:rPr lang="en-GB" sz="2800" smtClean="0"/>
              <a:t>DREEM questionnaire has a more diverse question base; its 50 questions can cover a broader scope.</a:t>
            </a:r>
          </a:p>
          <a:p>
            <a:pPr eaLnBrk="1" hangingPunct="1">
              <a:lnSpc>
                <a:spcPct val="90000"/>
              </a:lnSpc>
            </a:pPr>
            <a:r>
              <a:rPr lang="en-GB" sz="2800" smtClean="0"/>
              <a:t>A precise opportunity for reform utilising a tool that is designed specifically for medical education</a:t>
            </a:r>
          </a:p>
          <a:p>
            <a:pPr eaLnBrk="1" hangingPunct="1">
              <a:lnSpc>
                <a:spcPct val="90000"/>
              </a:lnSpc>
            </a:pPr>
            <a:r>
              <a:rPr lang="en-GB" sz="2800" smtClean="0"/>
              <a:t>An accurate intervention overall by that school of medical education</a:t>
            </a:r>
          </a:p>
          <a:p>
            <a:pPr eaLnBrk="1" hangingPunct="1">
              <a:lnSpc>
                <a:spcPct val="90000"/>
              </a:lnSpc>
            </a:pPr>
            <a:r>
              <a:rPr lang="en-GB" sz="2800" smtClean="0"/>
              <a:t>The precision for reform to alter student’s scientific task orientation and caring attitudes    </a:t>
            </a:r>
            <a:endParaRPr lang="en-US" sz="2800" smtClean="0"/>
          </a:p>
        </p:txBody>
      </p:sp>
      <p:sp>
        <p:nvSpPr>
          <p:cNvPr id="2" name="Title 1"/>
          <p:cNvSpPr>
            <a:spLocks noGrp="1"/>
          </p:cNvSpPr>
          <p:nvPr>
            <p:ph type="title"/>
          </p:nvPr>
        </p:nvSpPr>
        <p:spPr/>
        <p:txBody>
          <a:bodyPr>
            <a:scene3d>
              <a:camera prst="orthographicFront"/>
              <a:lightRig rig="soft" dir="t"/>
            </a:scene3d>
          </a:bodyPr>
          <a:lstStyle/>
          <a:p>
            <a:pPr eaLnBrk="1" fontAlgn="auto" hangingPunct="1">
              <a:spcAft>
                <a:spcPts val="0"/>
              </a:spcAft>
              <a:defRPr/>
            </a:pPr>
            <a:r>
              <a:rPr lang="en-US" dirty="0" smtClean="0">
                <a:ea typeface="+mj-ea"/>
              </a:rPr>
              <a:t>Conclusions</a:t>
            </a:r>
            <a:endParaRPr lang="en-US" dirty="0">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28750"/>
          </a:xfrm>
          <a:solidFill>
            <a:schemeClr val="tx1">
              <a:lumMod val="95000"/>
              <a:lumOff val="5000"/>
            </a:schemeClr>
          </a:solidFill>
        </p:spPr>
        <p:txBody>
          <a:bodyPr/>
          <a:lstStyle/>
          <a:p>
            <a:pPr>
              <a:defRPr/>
            </a:pPr>
            <a:r>
              <a:rPr lang="en-GB" sz="4000" b="1" dirty="0" smtClean="0">
                <a:solidFill>
                  <a:schemeClr val="tx2">
                    <a:lumMod val="20000"/>
                    <a:lumOff val="80000"/>
                  </a:schemeClr>
                </a:solidFill>
                <a:latin typeface="Century Gothic" pitchFamily="34" charset="0"/>
                <a:ea typeface="+mj-ea"/>
              </a:rPr>
              <a:t>Key Recommendations</a:t>
            </a:r>
            <a:endParaRPr lang="en-GB" sz="4000" b="1" dirty="0">
              <a:solidFill>
                <a:schemeClr val="tx2">
                  <a:lumMod val="20000"/>
                  <a:lumOff val="80000"/>
                </a:schemeClr>
              </a:solidFill>
              <a:latin typeface="Century Gothic" pitchFamily="34" charset="0"/>
              <a:ea typeface="+mj-ea"/>
            </a:endParaRPr>
          </a:p>
        </p:txBody>
      </p:sp>
      <p:pic>
        <p:nvPicPr>
          <p:cNvPr id="38915" name="Content Placeholder 7" descr="scan0003.jpg"/>
          <p:cNvPicPr>
            <a:picLocks noGrp="1" noChangeAspect="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1071563" y="1428750"/>
            <a:ext cx="6929437" cy="5429250"/>
          </a:xfrm>
        </p:spPr>
      </p:pic>
      <p:sp>
        <p:nvSpPr>
          <p:cNvPr id="9" name="Rectangle 8"/>
          <p:cNvSpPr/>
          <p:nvPr/>
        </p:nvSpPr>
        <p:spPr>
          <a:xfrm>
            <a:off x="0" y="1428736"/>
            <a:ext cx="9144000" cy="3354765"/>
          </a:xfrm>
          <a:prstGeom prst="rect">
            <a:avLst/>
          </a:prstGeom>
          <a:ln>
            <a:noFill/>
          </a:ln>
          <a:scene3d>
            <a:camera prst="orthographicFront"/>
            <a:lightRig rig="chilly" dir="t"/>
          </a:scene3d>
          <a:sp3d>
            <a:bevelT w="139700" h="139700" prst="divot"/>
          </a:sp3d>
        </p:spPr>
        <p:txBody>
          <a:bodyPr>
            <a:spAutoFit/>
            <a:scene3d>
              <a:camera prst="orthographicFront"/>
              <a:lightRig rig="soft" dir="t">
                <a:rot lat="0" lon="0" rev="10800000"/>
              </a:lightRig>
            </a:scene3d>
            <a:sp3d>
              <a:bevelT w="27940" h="12700"/>
              <a:contourClr>
                <a:srgbClr val="DDDDDD"/>
              </a:contourClr>
            </a:sp3d>
          </a:bodyPr>
          <a:lstStyle/>
          <a:p>
            <a:pPr marL="274950" indent="-742950" defTabSz="468000" fontAlgn="auto">
              <a:spcBef>
                <a:spcPts val="0"/>
              </a:spcBef>
              <a:spcAft>
                <a:spcPts val="0"/>
              </a:spcAft>
              <a:tabLst>
                <a:tab pos="468000" algn="l"/>
                <a:tab pos="936000" algn="l"/>
              </a:tabLst>
              <a:defRPr/>
            </a:pPr>
            <a:endParaRPr lang="en-GB" sz="3600" b="1" spc="150" dirty="0">
              <a:ln w="11430"/>
              <a:solidFill>
                <a:prstClr val="black">
                  <a:lumMod val="85000"/>
                  <a:lumOff val="15000"/>
                </a:prstClr>
              </a:solidFill>
              <a:effectLst>
                <a:outerShdw blurRad="25400" algn="tl" rotWithShape="0">
                  <a:srgbClr val="000000">
                    <a:alpha val="43000"/>
                  </a:srgbClr>
                </a:outerShdw>
              </a:effectLst>
              <a:latin typeface="Century Gothic" pitchFamily="34" charset="0"/>
              <a:ea typeface="+mn-ea"/>
            </a:endParaRPr>
          </a:p>
          <a:p>
            <a:pPr marL="274950" indent="-742950" defTabSz="468000" fontAlgn="auto">
              <a:spcBef>
                <a:spcPts val="0"/>
              </a:spcBef>
              <a:spcAft>
                <a:spcPts val="0"/>
              </a:spcAft>
              <a:buFont typeface="Wingdings" pitchFamily="2" charset="2"/>
              <a:buChar char="§"/>
              <a:tabLst>
                <a:tab pos="468000" algn="l"/>
                <a:tab pos="936000" algn="l"/>
              </a:tabLst>
              <a:defRPr/>
            </a:pPr>
            <a:endParaRPr lang="en-GB" sz="3600" b="1" spc="150" dirty="0">
              <a:ln w="11430"/>
              <a:solidFill>
                <a:prstClr val="black">
                  <a:lumMod val="85000"/>
                  <a:lumOff val="15000"/>
                </a:prstClr>
              </a:solidFill>
              <a:effectLst>
                <a:outerShdw blurRad="25400" algn="tl" rotWithShape="0">
                  <a:srgbClr val="000000">
                    <a:alpha val="43000"/>
                  </a:srgbClr>
                </a:outerShdw>
              </a:effectLst>
              <a:latin typeface="Century Gothic" pitchFamily="34" charset="0"/>
              <a:ea typeface="+mn-ea"/>
            </a:endParaRPr>
          </a:p>
          <a:p>
            <a:pPr indent="-468000" defTabSz="468000" fontAlgn="auto">
              <a:spcBef>
                <a:spcPts val="0"/>
              </a:spcBef>
              <a:spcAft>
                <a:spcPts val="0"/>
              </a:spcAft>
              <a:tabLst>
                <a:tab pos="468000" algn="l"/>
                <a:tab pos="936000" algn="l"/>
              </a:tabLst>
              <a:defRPr/>
            </a:pPr>
            <a:endParaRPr lang="en-GB" sz="4400" b="1" spc="150" dirty="0">
              <a:ln w="11430"/>
              <a:solidFill>
                <a:prstClr val="black">
                  <a:lumMod val="85000"/>
                  <a:lumOff val="15000"/>
                </a:prstClr>
              </a:solidFill>
              <a:effectLst>
                <a:outerShdw blurRad="25400" algn="tl" rotWithShape="0">
                  <a:srgbClr val="000000">
                    <a:alpha val="43000"/>
                  </a:srgbClr>
                </a:outerShdw>
              </a:effectLst>
              <a:latin typeface="Century Gothic" pitchFamily="34" charset="0"/>
              <a:ea typeface="+mn-ea"/>
            </a:endParaRPr>
          </a:p>
          <a:p>
            <a:pPr indent="-468000" defTabSz="468000" fontAlgn="auto">
              <a:spcBef>
                <a:spcPts val="0"/>
              </a:spcBef>
              <a:spcAft>
                <a:spcPts val="0"/>
              </a:spcAft>
              <a:buFont typeface="Wingdings" pitchFamily="2" charset="2"/>
              <a:buChar char="q"/>
              <a:tabLst>
                <a:tab pos="468000" algn="l"/>
                <a:tab pos="936000" algn="l"/>
              </a:tabLst>
              <a:defRPr/>
            </a:pPr>
            <a:endParaRPr lang="en-GB" sz="4400" b="1" spc="150" dirty="0">
              <a:ln w="11430"/>
              <a:solidFill>
                <a:prstClr val="black">
                  <a:lumMod val="85000"/>
                  <a:lumOff val="15000"/>
                </a:prstClr>
              </a:solidFill>
              <a:effectLst>
                <a:outerShdw blurRad="25400" algn="tl" rotWithShape="0">
                  <a:srgbClr val="000000">
                    <a:alpha val="43000"/>
                  </a:srgbClr>
                </a:outerShdw>
              </a:effectLst>
              <a:latin typeface="Century Gothic" pitchFamily="34" charset="0"/>
              <a:ea typeface="+mn-ea"/>
            </a:endParaRPr>
          </a:p>
          <a:p>
            <a:pPr indent="-468000" defTabSz="468000" fontAlgn="auto">
              <a:spcBef>
                <a:spcPts val="0"/>
              </a:spcBef>
              <a:spcAft>
                <a:spcPts val="0"/>
              </a:spcAft>
              <a:tabLst>
                <a:tab pos="468000" algn="l"/>
                <a:tab pos="936000" algn="l"/>
              </a:tabLst>
              <a:defRPr/>
            </a:pPr>
            <a:endParaRPr lang="en-GB" sz="4400" b="1" spc="150" dirty="0">
              <a:ln w="11430"/>
              <a:solidFill>
                <a:prstClr val="black">
                  <a:lumMod val="85000"/>
                  <a:lumOff val="15000"/>
                </a:prstClr>
              </a:solidFill>
              <a:effectLst>
                <a:outerShdw blurRad="25400" algn="tl" rotWithShape="0">
                  <a:srgbClr val="000000">
                    <a:alpha val="43000"/>
                  </a:srgbClr>
                </a:outerShdw>
              </a:effectLst>
              <a:latin typeface="Century Gothic" pitchFamily="34" charset="0"/>
              <a:ea typeface="+mn-ea"/>
            </a:endParaRPr>
          </a:p>
        </p:txBody>
      </p:sp>
      <p:sp>
        <p:nvSpPr>
          <p:cNvPr id="38917" name="TextBox 9"/>
          <p:cNvSpPr txBox="1">
            <a:spLocks noChangeArrowheads="1"/>
          </p:cNvSpPr>
          <p:nvPr/>
        </p:nvSpPr>
        <p:spPr bwMode="auto">
          <a:xfrm>
            <a:off x="857250" y="1785938"/>
            <a:ext cx="2714625" cy="6461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auto" hangingPunct="1">
              <a:spcBef>
                <a:spcPts val="0"/>
              </a:spcBef>
              <a:spcAft>
                <a:spcPts val="0"/>
              </a:spcAft>
            </a:pPr>
            <a:r>
              <a:rPr lang="en-GB" sz="3600">
                <a:solidFill>
                  <a:prstClr val="black"/>
                </a:solidFill>
              </a:rPr>
              <a:t>          </a:t>
            </a:r>
          </a:p>
        </p:txBody>
      </p:sp>
      <p:sp>
        <p:nvSpPr>
          <p:cNvPr id="11" name="Rectangle 10"/>
          <p:cNvSpPr/>
          <p:nvPr/>
        </p:nvSpPr>
        <p:spPr>
          <a:xfrm>
            <a:off x="214282" y="1785926"/>
            <a:ext cx="8929718" cy="4832092"/>
          </a:xfrm>
          <a:prstGeom prst="rect">
            <a:avLst/>
          </a:prstGeom>
          <a:ln>
            <a:noFill/>
          </a:ln>
          <a:scene3d>
            <a:camera prst="orthographicFront"/>
            <a:lightRig rig="chilly" dir="t"/>
          </a:scene3d>
          <a:sp3d>
            <a:bevelT w="139700" h="139700" prst="divot"/>
          </a:sp3d>
        </p:spPr>
        <p:txBody>
          <a:bodyPr>
            <a:spAutoFit/>
            <a:scene3d>
              <a:camera prst="orthographicFront"/>
              <a:lightRig rig="soft" dir="t">
                <a:rot lat="0" lon="0" rev="10800000"/>
              </a:lightRig>
            </a:scene3d>
            <a:sp3d>
              <a:bevelT w="27940" h="12700"/>
              <a:contourClr>
                <a:srgbClr val="DDDDDD"/>
              </a:contourClr>
            </a:sp3d>
          </a:bodyPr>
          <a:lstStyle/>
          <a:p>
            <a:pPr marL="274950" indent="-742950" defTabSz="468000" fontAlgn="auto">
              <a:spcBef>
                <a:spcPts val="0"/>
              </a:spcBef>
              <a:spcAft>
                <a:spcPts val="0"/>
              </a:spcAft>
              <a:buFontTx/>
              <a:buAutoNum type="arabicPeriod"/>
              <a:tabLst>
                <a:tab pos="468000" algn="l"/>
                <a:tab pos="936000" algn="l"/>
              </a:tabLst>
              <a:defRPr/>
            </a:pPr>
            <a:r>
              <a:rPr lang="en-GB" sz="4400" b="1" spc="150" dirty="0">
                <a:ln w="11430"/>
                <a:solidFill>
                  <a:prstClr val="black">
                    <a:lumMod val="85000"/>
                    <a:lumOff val="15000"/>
                  </a:prstClr>
                </a:solidFill>
                <a:effectLst>
                  <a:outerShdw blurRad="25400" algn="tl" rotWithShape="0">
                    <a:srgbClr val="000000">
                      <a:alpha val="43000"/>
                    </a:srgbClr>
                  </a:outerShdw>
                </a:effectLst>
                <a:latin typeface="Century Gothic" pitchFamily="34" charset="0"/>
                <a:ea typeface="+mn-ea"/>
              </a:rPr>
              <a:t>Curriculum</a:t>
            </a:r>
          </a:p>
          <a:p>
            <a:pPr marL="274950" indent="-742950" defTabSz="468000" fontAlgn="auto">
              <a:spcBef>
                <a:spcPts val="0"/>
              </a:spcBef>
              <a:spcAft>
                <a:spcPts val="0"/>
              </a:spcAft>
              <a:buFont typeface="Wingdings" pitchFamily="2" charset="2"/>
              <a:buChar char="§"/>
              <a:tabLst>
                <a:tab pos="468000" algn="l"/>
                <a:tab pos="936000" algn="l"/>
              </a:tabLst>
              <a:defRPr/>
            </a:pPr>
            <a:r>
              <a:rPr lang="en-GB" sz="3200" b="1" spc="150" dirty="0">
                <a:ln w="11430"/>
                <a:solidFill>
                  <a:prstClr val="black">
                    <a:lumMod val="85000"/>
                    <a:lumOff val="15000"/>
                  </a:prstClr>
                </a:solidFill>
                <a:effectLst>
                  <a:outerShdw blurRad="25400" algn="tl" rotWithShape="0">
                    <a:srgbClr val="000000">
                      <a:alpha val="43000"/>
                    </a:srgbClr>
                  </a:outerShdw>
                </a:effectLst>
                <a:latin typeface="Century Gothic" pitchFamily="34" charset="0"/>
                <a:ea typeface="+mn-ea"/>
              </a:rPr>
              <a:t>Ongoing Review</a:t>
            </a:r>
          </a:p>
          <a:p>
            <a:pPr marL="732150" lvl="1" indent="-742950" defTabSz="468000" fontAlgn="auto">
              <a:spcBef>
                <a:spcPts val="0"/>
              </a:spcBef>
              <a:spcAft>
                <a:spcPts val="0"/>
              </a:spcAft>
              <a:buFont typeface="Wingdings" pitchFamily="2" charset="2"/>
              <a:buChar char="§"/>
              <a:tabLst>
                <a:tab pos="468000" algn="l"/>
                <a:tab pos="936000" algn="l"/>
              </a:tabLst>
              <a:defRPr/>
            </a:pPr>
            <a:r>
              <a:rPr lang="en-GB" sz="3200" b="1" spc="150" dirty="0">
                <a:ln w="11430"/>
                <a:solidFill>
                  <a:prstClr val="black">
                    <a:lumMod val="85000"/>
                    <a:lumOff val="15000"/>
                  </a:prstClr>
                </a:solidFill>
                <a:effectLst>
                  <a:outerShdw blurRad="25400" algn="tl" rotWithShape="0">
                    <a:srgbClr val="000000">
                      <a:alpha val="43000"/>
                    </a:srgbClr>
                  </a:outerShdw>
                </a:effectLst>
                <a:latin typeface="Century Gothic" pitchFamily="34" charset="0"/>
                <a:ea typeface="+mn-ea"/>
              </a:rPr>
              <a:t>Fit for modern NHS</a:t>
            </a:r>
          </a:p>
          <a:p>
            <a:pPr marL="274950" indent="-742950" defTabSz="468000" fontAlgn="auto">
              <a:spcBef>
                <a:spcPts val="0"/>
              </a:spcBef>
              <a:spcAft>
                <a:spcPts val="0"/>
              </a:spcAft>
              <a:buFont typeface="Wingdings" pitchFamily="2" charset="2"/>
              <a:buChar char="§"/>
              <a:tabLst>
                <a:tab pos="468000" algn="l"/>
                <a:tab pos="936000" algn="l"/>
              </a:tabLst>
              <a:defRPr/>
            </a:pPr>
            <a:r>
              <a:rPr lang="en-GB" sz="3200" b="1" spc="150" dirty="0">
                <a:ln w="11430"/>
                <a:solidFill>
                  <a:prstClr val="black">
                    <a:lumMod val="85000"/>
                    <a:lumOff val="15000"/>
                  </a:prstClr>
                </a:solidFill>
                <a:effectLst>
                  <a:outerShdw blurRad="25400" algn="tl" rotWithShape="0">
                    <a:srgbClr val="000000">
                      <a:alpha val="43000"/>
                    </a:srgbClr>
                  </a:outerShdw>
                </a:effectLst>
                <a:latin typeface="Century Gothic" pitchFamily="34" charset="0"/>
                <a:ea typeface="+mn-ea"/>
              </a:rPr>
              <a:t>Patient Based</a:t>
            </a:r>
          </a:p>
          <a:p>
            <a:pPr marL="274950" indent="-742950" defTabSz="468000" fontAlgn="auto">
              <a:spcBef>
                <a:spcPts val="0"/>
              </a:spcBef>
              <a:spcAft>
                <a:spcPts val="0"/>
              </a:spcAft>
              <a:buFont typeface="Wingdings" pitchFamily="2" charset="2"/>
              <a:buChar char="§"/>
              <a:tabLst>
                <a:tab pos="468000" algn="l"/>
                <a:tab pos="936000" algn="l"/>
              </a:tabLst>
              <a:defRPr/>
            </a:pPr>
            <a:endParaRPr lang="en-GB" sz="3600" b="1" spc="150" dirty="0">
              <a:ln w="11430"/>
              <a:solidFill>
                <a:prstClr val="black">
                  <a:lumMod val="85000"/>
                  <a:lumOff val="15000"/>
                </a:prstClr>
              </a:solidFill>
              <a:effectLst>
                <a:outerShdw blurRad="25400" algn="tl" rotWithShape="0">
                  <a:srgbClr val="000000">
                    <a:alpha val="43000"/>
                  </a:srgbClr>
                </a:outerShdw>
              </a:effectLst>
              <a:latin typeface="Century Gothic" pitchFamily="34" charset="0"/>
              <a:ea typeface="+mn-ea"/>
            </a:endParaRPr>
          </a:p>
          <a:p>
            <a:pPr indent="-468000" defTabSz="468000" fontAlgn="auto">
              <a:spcBef>
                <a:spcPts val="0"/>
              </a:spcBef>
              <a:spcAft>
                <a:spcPts val="0"/>
              </a:spcAft>
              <a:tabLst>
                <a:tab pos="468000" algn="l"/>
                <a:tab pos="936000" algn="l"/>
              </a:tabLst>
              <a:defRPr/>
            </a:pPr>
            <a:endParaRPr lang="en-GB" sz="4400" b="1" spc="150" dirty="0">
              <a:ln w="11430"/>
              <a:solidFill>
                <a:prstClr val="black">
                  <a:lumMod val="85000"/>
                  <a:lumOff val="15000"/>
                </a:prstClr>
              </a:solidFill>
              <a:effectLst>
                <a:outerShdw blurRad="25400" algn="tl" rotWithShape="0">
                  <a:srgbClr val="000000">
                    <a:alpha val="43000"/>
                  </a:srgbClr>
                </a:outerShdw>
              </a:effectLst>
              <a:latin typeface="Century Gothic" pitchFamily="34" charset="0"/>
              <a:ea typeface="+mn-ea"/>
            </a:endParaRPr>
          </a:p>
          <a:p>
            <a:pPr indent="-468000" defTabSz="468000" fontAlgn="auto">
              <a:spcBef>
                <a:spcPts val="0"/>
              </a:spcBef>
              <a:spcAft>
                <a:spcPts val="0"/>
              </a:spcAft>
              <a:buFont typeface="Wingdings" pitchFamily="2" charset="2"/>
              <a:buChar char="q"/>
              <a:tabLst>
                <a:tab pos="468000" algn="l"/>
                <a:tab pos="936000" algn="l"/>
              </a:tabLst>
              <a:defRPr/>
            </a:pPr>
            <a:endParaRPr lang="en-GB" sz="4400" b="1" spc="150" dirty="0">
              <a:ln w="11430"/>
              <a:solidFill>
                <a:prstClr val="black">
                  <a:lumMod val="85000"/>
                  <a:lumOff val="15000"/>
                </a:prstClr>
              </a:solidFill>
              <a:effectLst>
                <a:outerShdw blurRad="25400" algn="tl" rotWithShape="0">
                  <a:srgbClr val="000000">
                    <a:alpha val="43000"/>
                  </a:srgbClr>
                </a:outerShdw>
              </a:effectLst>
              <a:latin typeface="Century Gothic" pitchFamily="34" charset="0"/>
              <a:ea typeface="+mn-ea"/>
            </a:endParaRPr>
          </a:p>
          <a:p>
            <a:pPr indent="-468000" defTabSz="468000" fontAlgn="auto">
              <a:spcBef>
                <a:spcPts val="0"/>
              </a:spcBef>
              <a:spcAft>
                <a:spcPts val="0"/>
              </a:spcAft>
              <a:tabLst>
                <a:tab pos="468000" algn="l"/>
                <a:tab pos="936000" algn="l"/>
              </a:tabLst>
              <a:defRPr/>
            </a:pPr>
            <a:endParaRPr lang="en-GB" sz="4400" b="1" spc="150" dirty="0">
              <a:ln w="11430"/>
              <a:solidFill>
                <a:prstClr val="black">
                  <a:lumMod val="85000"/>
                  <a:lumOff val="15000"/>
                </a:prstClr>
              </a:solidFill>
              <a:effectLst>
                <a:outerShdw blurRad="25400" algn="tl" rotWithShape="0">
                  <a:srgbClr val="000000">
                    <a:alpha val="43000"/>
                  </a:srgbClr>
                </a:outerShdw>
              </a:effectLst>
              <a:latin typeface="Century Gothic" pitchFamily="34" charset="0"/>
              <a:ea typeface="+mn-ea"/>
            </a:endParaRPr>
          </a:p>
        </p:txBody>
      </p:sp>
    </p:spTree>
    <p:extLst>
      <p:ext uri="{BB962C8B-B14F-4D97-AF65-F5344CB8AC3E}">
        <p14:creationId xmlns:p14="http://schemas.microsoft.com/office/powerpoint/2010/main" xmlns="" val="2174684051"/>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GB" dirty="0" smtClean="0"/>
              <a:t>Students’ Perspective</a:t>
            </a:r>
            <a:endParaRPr lang="en-GB" dirty="0"/>
          </a:p>
        </p:txBody>
      </p:sp>
      <p:sp>
        <p:nvSpPr>
          <p:cNvPr id="24579" name="Text Placeholder 4"/>
          <p:cNvSpPr>
            <a:spLocks noGrp="1"/>
          </p:cNvSpPr>
          <p:nvPr>
            <p:ph type="body" idx="1"/>
          </p:nvPr>
        </p:nvSpPr>
        <p:spPr>
          <a:xfrm>
            <a:off x="2195513" y="3429000"/>
            <a:ext cx="6299200" cy="1649413"/>
          </a:xfrm>
        </p:spPr>
        <p:txBody>
          <a:bodyPr/>
          <a:lstStyle/>
          <a:p>
            <a:pPr eaLnBrk="1" hangingPunct="1"/>
            <a:r>
              <a:rPr lang="en-GB" smtClean="0"/>
              <a:t>Luke Hedges-Winslow</a:t>
            </a:r>
          </a:p>
          <a:p>
            <a:pPr eaLnBrk="1" hangingPunct="1"/>
            <a:r>
              <a:rPr lang="en-GB" smtClean="0"/>
              <a:t>5</a:t>
            </a:r>
            <a:r>
              <a:rPr lang="en-GB" baseline="30000" smtClean="0"/>
              <a:t>th</a:t>
            </a:r>
            <a:r>
              <a:rPr lang="en-GB" smtClean="0"/>
              <a:t> Year Medical Student</a:t>
            </a:r>
          </a:p>
          <a:p>
            <a:pPr eaLnBrk="1" hangingPunct="1"/>
            <a:r>
              <a:rPr lang="en-GB" smtClean="0"/>
              <a:t>Academic Student Representative 2011/12</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4"/>
          <p:cNvSpPr>
            <a:spLocks noGrp="1"/>
          </p:cNvSpPr>
          <p:nvPr>
            <p:ph idx="1"/>
          </p:nvPr>
        </p:nvSpPr>
        <p:spPr/>
        <p:txBody>
          <a:bodyPr/>
          <a:lstStyle/>
          <a:p>
            <a:pPr eaLnBrk="1" hangingPunct="1"/>
            <a:r>
              <a:rPr lang="en-GB" sz="2800" smtClean="0"/>
              <a:t>‘I am clear about the learning objectives of the course’   </a:t>
            </a:r>
          </a:p>
          <a:p>
            <a:pPr eaLnBrk="1" hangingPunct="1"/>
            <a:r>
              <a:rPr lang="en-GB" sz="2800" smtClean="0"/>
              <a:t>‘the course organisers are good at providing feedback to students’ </a:t>
            </a:r>
          </a:p>
          <a:p>
            <a:pPr eaLnBrk="1" hangingPunct="1"/>
            <a:r>
              <a:rPr lang="en-GB" sz="2800" smtClean="0"/>
              <a:t>‘I am able to memorize all I need’</a:t>
            </a:r>
          </a:p>
          <a:p>
            <a:pPr eaLnBrk="1" hangingPunct="1"/>
            <a:r>
              <a:rPr lang="en-GB" sz="2800" smtClean="0"/>
              <a:t>‘There is a good support system for students who get stressed’.</a:t>
            </a:r>
          </a:p>
          <a:p>
            <a:pPr eaLnBrk="1" hangingPunct="1"/>
            <a:endParaRPr lang="en-GB" smtClean="0"/>
          </a:p>
        </p:txBody>
      </p:sp>
      <p:sp>
        <p:nvSpPr>
          <p:cNvPr id="4" name="Title 3"/>
          <p:cNvSpPr>
            <a:spLocks noGrp="1"/>
          </p:cNvSpPr>
          <p:nvPr>
            <p:ph type="title"/>
          </p:nvPr>
        </p:nvSpPr>
        <p:spPr/>
        <p:txBody>
          <a:bodyPr/>
          <a:lstStyle/>
          <a:p>
            <a:pPr eaLnBrk="1" hangingPunct="1">
              <a:defRPr/>
            </a:pPr>
            <a:r>
              <a:rPr lang="en-GB" dirty="0" smtClean="0"/>
              <a:t>Things scoring badly in DREEM</a:t>
            </a:r>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r>
              <a:rPr lang="en-GB" smtClean="0"/>
              <a:t>PBL course – curriculum is within scenarios</a:t>
            </a:r>
          </a:p>
          <a:p>
            <a:pPr eaLnBrk="1" hangingPunct="1"/>
            <a:endParaRPr lang="en-GB" smtClean="0"/>
          </a:p>
          <a:p>
            <a:pPr eaLnBrk="1" hangingPunct="1"/>
            <a:r>
              <a:rPr lang="en-GB" smtClean="0"/>
              <a:t>Students felt a lack of a clear curriculum</a:t>
            </a:r>
          </a:p>
          <a:p>
            <a:pPr eaLnBrk="1" hangingPunct="1"/>
            <a:endParaRPr lang="en-GB" smtClean="0"/>
          </a:p>
          <a:p>
            <a:pPr eaLnBrk="1" hangingPunct="1"/>
            <a:r>
              <a:rPr lang="en-GB" smtClean="0"/>
              <a:t>This was raised with the faculty </a:t>
            </a:r>
          </a:p>
          <a:p>
            <a:pPr eaLnBrk="1" hangingPunct="1"/>
            <a:endParaRPr lang="en-GB" smtClean="0"/>
          </a:p>
          <a:p>
            <a:pPr eaLnBrk="1" hangingPunct="1"/>
            <a:r>
              <a:rPr lang="en-GB" smtClean="0"/>
              <a:t>Over year developed a “Curriculum MAP”</a:t>
            </a:r>
          </a:p>
          <a:p>
            <a:pPr lvl="1" eaLnBrk="1" hangingPunct="1"/>
            <a:r>
              <a:rPr lang="en-GB" smtClean="0"/>
              <a:t>Online resource highlighting all elements of the course and how aspects of the curriculum fit together</a:t>
            </a:r>
          </a:p>
          <a:p>
            <a:pPr eaLnBrk="1" hangingPunct="1"/>
            <a:endParaRPr lang="en-GB" smtClean="0"/>
          </a:p>
          <a:p>
            <a:pPr eaLnBrk="1" hangingPunct="1"/>
            <a:endParaRPr lang="en-GB" smtClean="0"/>
          </a:p>
          <a:p>
            <a:pPr eaLnBrk="1" hangingPunct="1"/>
            <a:endParaRPr lang="en-GB" smtClean="0"/>
          </a:p>
        </p:txBody>
      </p:sp>
      <p:sp>
        <p:nvSpPr>
          <p:cNvPr id="3" name="Title 2"/>
          <p:cNvSpPr>
            <a:spLocks noGrp="1"/>
          </p:cNvSpPr>
          <p:nvPr>
            <p:ph type="title"/>
          </p:nvPr>
        </p:nvSpPr>
        <p:spPr/>
        <p:txBody>
          <a:bodyPr/>
          <a:lstStyle/>
          <a:p>
            <a:pPr eaLnBrk="1" hangingPunct="1">
              <a:defRPr/>
            </a:pPr>
            <a:r>
              <a:rPr lang="en-GB" sz="3100" dirty="0" smtClean="0"/>
              <a:t>‘I am clear about the learning objectives of the course’</a:t>
            </a:r>
            <a:endParaRPr lang="en-GB" sz="31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 calcmode="lin" valueType="num">
                                      <p:cBhvr additive="base">
                                        <p:cTn id="2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r>
              <a:rPr lang="en-GB" sz="2400" smtClean="0"/>
              <a:t>Students have raised issues in the past regarding feedback from exams, special study module (SSM) reports and clinical attachment</a:t>
            </a:r>
          </a:p>
          <a:p>
            <a:pPr eaLnBrk="1" hangingPunct="1"/>
            <a:r>
              <a:rPr lang="en-GB" sz="2400" smtClean="0"/>
              <a:t>Over past few years exam feedback has improved</a:t>
            </a:r>
          </a:p>
          <a:p>
            <a:pPr lvl="1" eaLnBrk="1" hangingPunct="1"/>
            <a:r>
              <a:rPr lang="en-GB" sz="2000" smtClean="0"/>
              <a:t>Individual feedback from practical (OSCE) exam</a:t>
            </a:r>
          </a:p>
          <a:p>
            <a:pPr lvl="1" eaLnBrk="1" hangingPunct="1"/>
            <a:r>
              <a:rPr lang="en-GB" sz="2000" smtClean="0"/>
              <a:t>Marking sessions of formative exam papers</a:t>
            </a:r>
          </a:p>
          <a:p>
            <a:pPr lvl="1" eaLnBrk="1" hangingPunct="1"/>
            <a:r>
              <a:rPr lang="en-GB" sz="2000" smtClean="0"/>
              <a:t>Individual feedback given from exam papers of strongest and weakest areas</a:t>
            </a:r>
          </a:p>
          <a:p>
            <a:pPr eaLnBrk="1" hangingPunct="1"/>
            <a:r>
              <a:rPr lang="en-GB" sz="2400" smtClean="0"/>
              <a:t>SSM – now only 4 instead of 6 over the 5 years – means convenors can be better selected to stick to deadlines on marking</a:t>
            </a:r>
          </a:p>
          <a:p>
            <a:pPr eaLnBrk="1" hangingPunct="1"/>
            <a:r>
              <a:rPr lang="en-GB" sz="2400" smtClean="0"/>
              <a:t>Clinical attachment – Educational supervisors who       </a:t>
            </a:r>
            <a:r>
              <a:rPr lang="en-GB" sz="2400" smtClean="0">
                <a:solidFill>
                  <a:schemeClr val="bg1"/>
                </a:solidFill>
              </a:rPr>
              <a:t>…………</a:t>
            </a:r>
            <a:r>
              <a:rPr lang="en-GB" sz="2400" smtClean="0"/>
              <a:t>monitor progress</a:t>
            </a:r>
          </a:p>
        </p:txBody>
      </p:sp>
      <p:sp>
        <p:nvSpPr>
          <p:cNvPr id="3" name="Title 2"/>
          <p:cNvSpPr>
            <a:spLocks noGrp="1"/>
          </p:cNvSpPr>
          <p:nvPr>
            <p:ph type="title"/>
          </p:nvPr>
        </p:nvSpPr>
        <p:spPr/>
        <p:txBody>
          <a:bodyPr>
            <a:noAutofit/>
          </a:bodyPr>
          <a:lstStyle/>
          <a:p>
            <a:pPr eaLnBrk="1" hangingPunct="1">
              <a:defRPr/>
            </a:pPr>
            <a:r>
              <a:rPr lang="en-GB" sz="2800" dirty="0" smtClean="0"/>
              <a:t>‘the course organisers are good at providing feedback to students’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r>
              <a:rPr lang="en-GB" smtClean="0"/>
              <a:t>Clearly medicine is an extremely vast topic area and it will be difficult to memorize </a:t>
            </a:r>
            <a:r>
              <a:rPr lang="en-GB" i="1" smtClean="0"/>
              <a:t>everything</a:t>
            </a:r>
            <a:endParaRPr lang="en-GB" smtClean="0"/>
          </a:p>
          <a:p>
            <a:pPr eaLnBrk="1" hangingPunct="1"/>
            <a:endParaRPr lang="en-GB" smtClean="0"/>
          </a:p>
          <a:p>
            <a:pPr eaLnBrk="1" hangingPunct="1"/>
            <a:r>
              <a:rPr lang="en-GB" smtClean="0"/>
              <a:t>Course is structured so as to help students remember key topics by revisiting areas over the 5 year course</a:t>
            </a:r>
          </a:p>
        </p:txBody>
      </p:sp>
      <p:sp>
        <p:nvSpPr>
          <p:cNvPr id="3" name="Title 2"/>
          <p:cNvSpPr>
            <a:spLocks noGrp="1"/>
          </p:cNvSpPr>
          <p:nvPr>
            <p:ph type="title"/>
          </p:nvPr>
        </p:nvSpPr>
        <p:spPr/>
        <p:txBody>
          <a:bodyPr>
            <a:normAutofit fontScale="90000"/>
          </a:bodyPr>
          <a:lstStyle/>
          <a:p>
            <a:pPr eaLnBrk="1" hangingPunct="1">
              <a:defRPr/>
            </a:pPr>
            <a:r>
              <a:rPr lang="en-GB" sz="4000" dirty="0" smtClean="0"/>
              <a:t/>
            </a:r>
            <a:br>
              <a:rPr lang="en-GB" sz="4000" dirty="0" smtClean="0"/>
            </a:br>
            <a:r>
              <a:rPr lang="en-GB" sz="4000" dirty="0" smtClean="0"/>
              <a:t>‘I am able to memorize all I need’</a:t>
            </a:r>
            <a:r>
              <a:rPr lang="en-GB" sz="4400" dirty="0" smtClean="0"/>
              <a:t/>
            </a:r>
            <a:br>
              <a:rPr lang="en-GB" sz="4400" dirty="0" smtClean="0"/>
            </a:b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r>
              <a:rPr lang="en-GB" smtClean="0"/>
              <a:t>This has been an issue over the past years.</a:t>
            </a:r>
          </a:p>
          <a:p>
            <a:pPr eaLnBrk="1" hangingPunct="1"/>
            <a:r>
              <a:rPr lang="en-GB" smtClean="0"/>
              <a:t>The personal tutor scheme – issues raised regarding actual contact with some tutors</a:t>
            </a:r>
          </a:p>
          <a:p>
            <a:pPr eaLnBrk="1" hangingPunct="1"/>
            <a:r>
              <a:rPr lang="en-GB" smtClean="0"/>
              <a:t>Faculty continue to work to improve the system –</a:t>
            </a:r>
          </a:p>
          <a:p>
            <a:pPr lvl="1" eaLnBrk="1" hangingPunct="1"/>
            <a:r>
              <a:rPr lang="en-GB" smtClean="0"/>
              <a:t>Educational supervisors to monitor progress</a:t>
            </a:r>
          </a:p>
          <a:p>
            <a:pPr lvl="1" eaLnBrk="1" hangingPunct="1"/>
            <a:r>
              <a:rPr lang="en-GB" smtClean="0"/>
              <a:t>Contact numbers/emails if you need to talk</a:t>
            </a:r>
          </a:p>
          <a:p>
            <a:pPr eaLnBrk="1" hangingPunct="1"/>
            <a:r>
              <a:rPr lang="en-GB" smtClean="0"/>
              <a:t>Liverpool Medical Students Society (LMSS) buddy system in place for first years</a:t>
            </a:r>
          </a:p>
          <a:p>
            <a:pPr eaLnBrk="1" hangingPunct="1"/>
            <a:r>
              <a:rPr lang="en-GB" smtClean="0"/>
              <a:t>LMSS Welfare representative</a:t>
            </a:r>
          </a:p>
          <a:p>
            <a:pPr eaLnBrk="1" hangingPunct="1"/>
            <a:endParaRPr lang="en-GB" smtClean="0"/>
          </a:p>
        </p:txBody>
      </p:sp>
      <p:sp>
        <p:nvSpPr>
          <p:cNvPr id="3" name="Title 2"/>
          <p:cNvSpPr>
            <a:spLocks noGrp="1"/>
          </p:cNvSpPr>
          <p:nvPr>
            <p:ph type="title"/>
          </p:nvPr>
        </p:nvSpPr>
        <p:spPr/>
        <p:txBody>
          <a:bodyPr>
            <a:normAutofit fontScale="90000"/>
          </a:bodyPr>
          <a:lstStyle/>
          <a:p>
            <a:pPr eaLnBrk="1" hangingPunct="1">
              <a:defRPr/>
            </a:pPr>
            <a:r>
              <a:rPr lang="en-GB" sz="3600" dirty="0" smtClean="0"/>
              <a:t/>
            </a:r>
            <a:br>
              <a:rPr lang="en-GB" sz="3600" dirty="0" smtClean="0"/>
            </a:br>
            <a:r>
              <a:rPr lang="en-GB" sz="3600" dirty="0" smtClean="0"/>
              <a:t>‘There is a good support system for students who get stressed’.</a:t>
            </a:r>
            <a:r>
              <a:rPr lang="en-GB" sz="4400" dirty="0" smtClean="0"/>
              <a:t/>
            </a:r>
            <a:br>
              <a:rPr lang="en-GB" sz="4400" dirty="0" smtClean="0"/>
            </a:b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additive="base">
                                        <p:cTn id="3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 calcmode="lin" valueType="num">
                                      <p:cBhvr additive="base">
                                        <p:cTn id="3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r>
              <a:rPr lang="en-GB" smtClean="0"/>
              <a:t>Met with 15 students across the 5 year groups</a:t>
            </a:r>
          </a:p>
          <a:p>
            <a:pPr eaLnBrk="1" hangingPunct="1"/>
            <a:endParaRPr lang="en-GB" smtClean="0"/>
          </a:p>
          <a:p>
            <a:pPr eaLnBrk="1" hangingPunct="1"/>
            <a:r>
              <a:rPr lang="en-GB" smtClean="0"/>
              <a:t>Discussed elements of the NSS 2010/11 which scored badly by students</a:t>
            </a:r>
          </a:p>
          <a:p>
            <a:pPr eaLnBrk="1" hangingPunct="1"/>
            <a:endParaRPr lang="en-GB" smtClean="0"/>
          </a:p>
          <a:p>
            <a:pPr eaLnBrk="1" hangingPunct="1"/>
            <a:r>
              <a:rPr lang="en-GB" smtClean="0"/>
              <a:t>Some of the main points were similar to the DREEM findings</a:t>
            </a:r>
          </a:p>
          <a:p>
            <a:pPr eaLnBrk="1" hangingPunct="1"/>
            <a:endParaRPr lang="en-GB" smtClean="0"/>
          </a:p>
          <a:p>
            <a:pPr eaLnBrk="1" hangingPunct="1"/>
            <a:r>
              <a:rPr lang="en-GB" smtClean="0"/>
              <a:t>Presented minutes to faculty</a:t>
            </a:r>
          </a:p>
        </p:txBody>
      </p:sp>
      <p:sp>
        <p:nvSpPr>
          <p:cNvPr id="3" name="Title 2"/>
          <p:cNvSpPr>
            <a:spLocks noGrp="1"/>
          </p:cNvSpPr>
          <p:nvPr>
            <p:ph type="title"/>
          </p:nvPr>
        </p:nvSpPr>
        <p:spPr/>
        <p:txBody>
          <a:bodyPr/>
          <a:lstStyle/>
          <a:p>
            <a:pPr eaLnBrk="1" hangingPunct="1">
              <a:defRPr/>
            </a:pPr>
            <a:r>
              <a:rPr lang="en-GB" dirty="0" smtClean="0"/>
              <a:t>NSS student discussion</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r>
              <a:rPr lang="en-GB" smtClean="0"/>
              <a:t>Felt more guidance was needed regarding various aspects of course </a:t>
            </a:r>
          </a:p>
          <a:p>
            <a:pPr lvl="1" eaLnBrk="1" hangingPunct="1"/>
            <a:r>
              <a:rPr lang="en-GB" smtClean="0"/>
              <a:t>The faculty have now set up supporting lectures for the elements needing more guidance</a:t>
            </a:r>
          </a:p>
          <a:p>
            <a:pPr eaLnBrk="1" hangingPunct="1"/>
            <a:r>
              <a:rPr lang="en-GB" smtClean="0"/>
              <a:t>Feedback issues raised </a:t>
            </a:r>
          </a:p>
          <a:p>
            <a:pPr lvl="1" eaLnBrk="1" hangingPunct="1"/>
            <a:r>
              <a:rPr lang="en-GB" smtClean="0"/>
              <a:t>Faculty have made alterations which students felt as steps in the right direction</a:t>
            </a:r>
          </a:p>
          <a:p>
            <a:pPr eaLnBrk="1" hangingPunct="1"/>
            <a:r>
              <a:rPr lang="en-GB" smtClean="0"/>
              <a:t>Basic science teaching poorly rated</a:t>
            </a:r>
          </a:p>
          <a:p>
            <a:pPr lvl="1" eaLnBrk="1" hangingPunct="1"/>
            <a:r>
              <a:rPr lang="en-GB" smtClean="0"/>
              <a:t>Faculty have organised more lectures and accommodated teaching sessions within the anatomy resource centre.</a:t>
            </a:r>
          </a:p>
        </p:txBody>
      </p:sp>
      <p:sp>
        <p:nvSpPr>
          <p:cNvPr id="3" name="Title 2"/>
          <p:cNvSpPr>
            <a:spLocks noGrp="1"/>
          </p:cNvSpPr>
          <p:nvPr>
            <p:ph type="title"/>
          </p:nvPr>
        </p:nvSpPr>
        <p:spPr/>
        <p:txBody>
          <a:bodyPr/>
          <a:lstStyle/>
          <a:p>
            <a:pPr eaLnBrk="1" hangingPunct="1">
              <a:defRPr/>
            </a:pPr>
            <a:r>
              <a:rPr lang="en-GB" dirty="0" smtClean="0"/>
              <a:t>Results from discussion</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r>
              <a:rPr lang="en-GB" smtClean="0"/>
              <a:t>Academic representative</a:t>
            </a:r>
          </a:p>
          <a:p>
            <a:pPr lvl="1" eaLnBrk="1" hangingPunct="1"/>
            <a:r>
              <a:rPr lang="en-GB" smtClean="0"/>
              <a:t>Invited as members of various faculty bodies:</a:t>
            </a:r>
          </a:p>
          <a:p>
            <a:pPr lvl="2" eaLnBrk="1" hangingPunct="1"/>
            <a:r>
              <a:rPr lang="en-GB" smtClean="0"/>
              <a:t>Board of studies</a:t>
            </a:r>
          </a:p>
          <a:p>
            <a:pPr lvl="2" eaLnBrk="1" hangingPunct="1"/>
            <a:r>
              <a:rPr lang="en-GB" smtClean="0"/>
              <a:t>Admissions sub group</a:t>
            </a:r>
          </a:p>
          <a:p>
            <a:pPr lvl="2" eaLnBrk="1" hangingPunct="1"/>
            <a:r>
              <a:rPr lang="en-GB" smtClean="0"/>
              <a:t>Academic quality and standards committee</a:t>
            </a:r>
          </a:p>
          <a:p>
            <a:pPr eaLnBrk="1" hangingPunct="1"/>
            <a:r>
              <a:rPr lang="en-GB" smtClean="0"/>
              <a:t>Combined student parliament</a:t>
            </a:r>
          </a:p>
          <a:p>
            <a:pPr lvl="1" eaLnBrk="1" hangingPunct="1"/>
            <a:r>
              <a:rPr lang="en-GB" smtClean="0"/>
              <a:t>academic representative, year representatives from all years and faculty members involved with course</a:t>
            </a:r>
          </a:p>
          <a:p>
            <a:pPr lvl="1" eaLnBrk="1" hangingPunct="1"/>
            <a:r>
              <a:rPr lang="en-GB" smtClean="0"/>
              <a:t>Discuss problems across year groups in aim to find solutions and improve the course to suit the </a:t>
            </a:r>
            <a:r>
              <a:rPr lang="en-GB" b="1" smtClean="0"/>
              <a:t>students</a:t>
            </a:r>
            <a:r>
              <a:rPr lang="en-GB" smtClean="0"/>
              <a:t> needs </a:t>
            </a:r>
          </a:p>
          <a:p>
            <a:pPr lvl="2" eaLnBrk="1" hangingPunct="1"/>
            <a:endParaRPr lang="en-GB" smtClean="0"/>
          </a:p>
          <a:p>
            <a:pPr lvl="1" eaLnBrk="1" hangingPunct="1"/>
            <a:endParaRPr lang="en-GB" smtClean="0"/>
          </a:p>
        </p:txBody>
      </p:sp>
      <p:sp>
        <p:nvSpPr>
          <p:cNvPr id="3" name="Title 2"/>
          <p:cNvSpPr>
            <a:spLocks noGrp="1"/>
          </p:cNvSpPr>
          <p:nvPr>
            <p:ph type="title"/>
          </p:nvPr>
        </p:nvSpPr>
        <p:spPr/>
        <p:txBody>
          <a:bodyPr/>
          <a:lstStyle/>
          <a:p>
            <a:pPr eaLnBrk="1" hangingPunct="1">
              <a:defRPr/>
            </a:pPr>
            <a:r>
              <a:rPr lang="en-GB" dirty="0" smtClean="0"/>
              <a:t>Does the faculty involve us?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r>
              <a:rPr lang="en-GB" smtClean="0"/>
              <a:t>I have been within the medical school for 5 years and I can speak from experience that changes over the years have been positive</a:t>
            </a:r>
          </a:p>
          <a:p>
            <a:pPr eaLnBrk="1" hangingPunct="1"/>
            <a:endParaRPr lang="en-GB" smtClean="0"/>
          </a:p>
          <a:p>
            <a:pPr eaLnBrk="1" hangingPunct="1"/>
            <a:r>
              <a:rPr lang="en-GB" smtClean="0"/>
              <a:t>There is a great relationship between the faculty and the students</a:t>
            </a:r>
          </a:p>
          <a:p>
            <a:pPr eaLnBrk="1" hangingPunct="1"/>
            <a:endParaRPr lang="en-GB" smtClean="0"/>
          </a:p>
          <a:p>
            <a:pPr eaLnBrk="1" hangingPunct="1"/>
            <a:r>
              <a:rPr lang="en-GB" smtClean="0"/>
              <a:t>The faculty does listen to the students and continually works to improve the course to suit our needs</a:t>
            </a:r>
          </a:p>
        </p:txBody>
      </p:sp>
      <p:sp>
        <p:nvSpPr>
          <p:cNvPr id="3" name="Title 2"/>
          <p:cNvSpPr>
            <a:spLocks noGrp="1"/>
          </p:cNvSpPr>
          <p:nvPr>
            <p:ph type="title"/>
          </p:nvPr>
        </p:nvSpPr>
        <p:spPr/>
        <p:txBody>
          <a:bodyPr/>
          <a:lstStyle/>
          <a:p>
            <a:pPr eaLnBrk="1" hangingPunct="1">
              <a:defRPr/>
            </a:pPr>
            <a:r>
              <a:rPr lang="en-GB" dirty="0" smtClean="0"/>
              <a:t>Closing notes…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MBChB Review Report 5 pics 002.jpg"/>
          <p:cNvPicPr>
            <a:picLocks noChangeAspect="1"/>
          </p:cNvPicPr>
          <p:nvPr/>
        </p:nvPicPr>
        <p:blipFill>
          <a:blip r:embed="rId3">
            <a:lum bright="20000"/>
            <a:extLst>
              <a:ext uri="{28A0092B-C50C-407E-A947-70E740481C1C}">
                <a14:useLocalDpi xmlns:a14="http://schemas.microsoft.com/office/drawing/2010/main" xmlns="" val="0"/>
              </a:ext>
            </a:extLst>
          </a:blip>
          <a:srcRect/>
          <a:stretch>
            <a:fillRect/>
          </a:stretch>
        </p:blipFill>
        <p:spPr bwMode="auto">
          <a:xfrm>
            <a:off x="0" y="1214438"/>
            <a:ext cx="9144000" cy="565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0" y="0"/>
            <a:ext cx="9144000" cy="1214438"/>
          </a:xfrm>
          <a:solidFill>
            <a:schemeClr val="tx1">
              <a:lumMod val="95000"/>
              <a:lumOff val="5000"/>
            </a:schemeClr>
          </a:solidFill>
        </p:spPr>
        <p:txBody>
          <a:bodyPr/>
          <a:lstStyle/>
          <a:p>
            <a:pPr>
              <a:defRPr/>
            </a:pPr>
            <a:r>
              <a:rPr lang="en-GB" sz="4400" b="1" dirty="0" smtClean="0">
                <a:solidFill>
                  <a:schemeClr val="tx2">
                    <a:lumMod val="20000"/>
                    <a:lumOff val="80000"/>
                  </a:schemeClr>
                </a:solidFill>
                <a:latin typeface="Century Gothic" pitchFamily="34" charset="0"/>
                <a:ea typeface="+mj-ea"/>
              </a:rPr>
              <a:t>Key Recommendations</a:t>
            </a:r>
            <a:endParaRPr lang="en-GB" sz="4400" b="1" dirty="0">
              <a:solidFill>
                <a:schemeClr val="tx2">
                  <a:lumMod val="20000"/>
                  <a:lumOff val="80000"/>
                </a:schemeClr>
              </a:solidFill>
              <a:latin typeface="Century Gothic" pitchFamily="34" charset="0"/>
              <a:ea typeface="+mj-ea"/>
            </a:endParaRPr>
          </a:p>
        </p:txBody>
      </p:sp>
      <p:sp>
        <p:nvSpPr>
          <p:cNvPr id="7" name="Rectangle 6"/>
          <p:cNvSpPr/>
          <p:nvPr/>
        </p:nvSpPr>
        <p:spPr>
          <a:xfrm>
            <a:off x="142844" y="1571612"/>
            <a:ext cx="8858312" cy="7171194"/>
          </a:xfrm>
          <a:prstGeom prst="rect">
            <a:avLst/>
          </a:prstGeom>
          <a:ln>
            <a:noFill/>
          </a:ln>
          <a:scene3d>
            <a:camera prst="orthographicFront"/>
            <a:lightRig rig="chilly" dir="t"/>
          </a:scene3d>
          <a:sp3d>
            <a:bevelT w="139700" h="139700" prst="divot"/>
          </a:sp3d>
        </p:spPr>
        <p:txBody>
          <a:bodyPr>
            <a:spAutoFit/>
            <a:sp3d extrusionH="57150" prstMaterial="softEdge">
              <a:bevelT w="38100" h="38100" prst="slope"/>
            </a:sp3d>
          </a:bodyPr>
          <a:lstStyle/>
          <a:p>
            <a:pPr indent="-468000" defTabSz="468000" fontAlgn="auto">
              <a:spcBef>
                <a:spcPts val="0"/>
              </a:spcBef>
              <a:spcAft>
                <a:spcPts val="0"/>
              </a:spcAft>
              <a:tabLst>
                <a:tab pos="468000" algn="l"/>
                <a:tab pos="936000" algn="l"/>
              </a:tabLst>
              <a:defRPr/>
            </a:pPr>
            <a:r>
              <a:rPr lang="en-GB" sz="4400" b="1" dirty="0">
                <a:ln w="3175">
                  <a:noFill/>
                </a:ln>
                <a:solidFill>
                  <a:prstClr val="black">
                    <a:lumMod val="85000"/>
                    <a:lumOff val="15000"/>
                  </a:prstClr>
                </a:solidFill>
                <a:effectLst>
                  <a:glow rad="101600">
                    <a:prstClr val="white">
                      <a:lumMod val="85000"/>
                      <a:alpha val="60000"/>
                    </a:prstClr>
                  </a:glow>
                </a:effectLst>
                <a:latin typeface="Century Gothic" pitchFamily="34" charset="0"/>
                <a:ea typeface="+mn-ea"/>
              </a:rPr>
              <a:t>2. </a:t>
            </a:r>
            <a:r>
              <a:rPr lang="en-GB" sz="4000" b="1" dirty="0">
                <a:ln w="3175">
                  <a:noFill/>
                </a:ln>
                <a:solidFill>
                  <a:prstClr val="black">
                    <a:lumMod val="85000"/>
                    <a:lumOff val="15000"/>
                  </a:prstClr>
                </a:solidFill>
                <a:effectLst>
                  <a:glow rad="101600">
                    <a:prstClr val="white">
                      <a:lumMod val="85000"/>
                      <a:alpha val="60000"/>
                    </a:prstClr>
                  </a:glow>
                </a:effectLst>
                <a:latin typeface="Century Gothic" pitchFamily="34" charset="0"/>
                <a:ea typeface="+mn-ea"/>
              </a:rPr>
              <a:t>Problem-Based Learning (PBL).</a:t>
            </a:r>
          </a:p>
          <a:p>
            <a:pPr indent="-468000" defTabSz="468000" fontAlgn="auto">
              <a:spcBef>
                <a:spcPts val="0"/>
              </a:spcBef>
              <a:spcAft>
                <a:spcPts val="0"/>
              </a:spcAft>
              <a:buFont typeface="Arial" pitchFamily="34" charset="0"/>
              <a:buChar char="•"/>
              <a:tabLst>
                <a:tab pos="468000" algn="l"/>
                <a:tab pos="936000" algn="l"/>
              </a:tabLst>
              <a:defRPr/>
            </a:pPr>
            <a:r>
              <a:rPr lang="en-GB" sz="3200" b="1" dirty="0">
                <a:ln w="3175">
                  <a:noFill/>
                </a:ln>
                <a:solidFill>
                  <a:prstClr val="black">
                    <a:lumMod val="85000"/>
                    <a:lumOff val="15000"/>
                  </a:prstClr>
                </a:solidFill>
                <a:effectLst>
                  <a:glow rad="101600">
                    <a:prstClr val="white">
                      <a:lumMod val="85000"/>
                      <a:alpha val="60000"/>
                    </a:prstClr>
                  </a:glow>
                </a:effectLst>
                <a:latin typeface="Century Gothic" pitchFamily="34" charset="0"/>
                <a:ea typeface="+mn-ea"/>
              </a:rPr>
              <a:t>Maintained and developed</a:t>
            </a:r>
          </a:p>
          <a:p>
            <a:pPr indent="-468000" defTabSz="468000" fontAlgn="auto">
              <a:spcBef>
                <a:spcPts val="0"/>
              </a:spcBef>
              <a:spcAft>
                <a:spcPts val="0"/>
              </a:spcAft>
              <a:buFont typeface="Arial" pitchFamily="34" charset="0"/>
              <a:buChar char="•"/>
              <a:tabLst>
                <a:tab pos="468000" algn="l"/>
                <a:tab pos="936000" algn="l"/>
              </a:tabLst>
              <a:defRPr/>
            </a:pPr>
            <a:r>
              <a:rPr lang="en-GB" sz="3200" b="1" dirty="0">
                <a:ln w="3175">
                  <a:noFill/>
                </a:ln>
                <a:solidFill>
                  <a:prstClr val="black">
                    <a:lumMod val="85000"/>
                    <a:lumOff val="15000"/>
                  </a:prstClr>
                </a:solidFill>
                <a:effectLst>
                  <a:glow rad="101600">
                    <a:prstClr val="white">
                      <a:lumMod val="85000"/>
                      <a:alpha val="60000"/>
                    </a:prstClr>
                  </a:glow>
                </a:effectLst>
                <a:latin typeface="Century Gothic" pitchFamily="34" charset="0"/>
                <a:ea typeface="+mn-ea"/>
              </a:rPr>
              <a:t>Scenarios reviewed</a:t>
            </a:r>
          </a:p>
          <a:p>
            <a:pPr indent="-468000" defTabSz="468000" fontAlgn="auto">
              <a:spcBef>
                <a:spcPts val="0"/>
              </a:spcBef>
              <a:spcAft>
                <a:spcPts val="0"/>
              </a:spcAft>
              <a:buFont typeface="Arial" pitchFamily="34" charset="0"/>
              <a:buChar char="•"/>
              <a:tabLst>
                <a:tab pos="468000" algn="l"/>
                <a:tab pos="936000" algn="l"/>
              </a:tabLst>
              <a:defRPr/>
            </a:pPr>
            <a:r>
              <a:rPr lang="en-GB" sz="3200" b="1" dirty="0">
                <a:ln w="3175">
                  <a:noFill/>
                </a:ln>
                <a:solidFill>
                  <a:prstClr val="black">
                    <a:lumMod val="85000"/>
                    <a:lumOff val="15000"/>
                  </a:prstClr>
                </a:solidFill>
                <a:effectLst>
                  <a:glow rad="101600">
                    <a:prstClr val="white">
                      <a:lumMod val="85000"/>
                      <a:alpha val="60000"/>
                    </a:prstClr>
                  </a:glow>
                </a:effectLst>
                <a:latin typeface="Century Gothic" pitchFamily="34" charset="0"/>
                <a:ea typeface="+mn-ea"/>
              </a:rPr>
              <a:t>Modernised</a:t>
            </a:r>
          </a:p>
          <a:p>
            <a:pPr indent="-468000" defTabSz="468000" fontAlgn="auto">
              <a:spcBef>
                <a:spcPts val="0"/>
              </a:spcBef>
              <a:spcAft>
                <a:spcPts val="0"/>
              </a:spcAft>
              <a:tabLst>
                <a:tab pos="468000" algn="l"/>
                <a:tab pos="936000" algn="l"/>
              </a:tabLst>
              <a:defRPr/>
            </a:pPr>
            <a:endParaRPr lang="en-GB" sz="4400" b="1" dirty="0">
              <a:ln w="3175">
                <a:noFill/>
              </a:ln>
              <a:solidFill>
                <a:prstClr val="black">
                  <a:lumMod val="85000"/>
                  <a:lumOff val="15000"/>
                </a:prstClr>
              </a:solidFill>
              <a:latin typeface="Century Gothic" pitchFamily="34" charset="0"/>
              <a:ea typeface="+mn-ea"/>
            </a:endParaRPr>
          </a:p>
          <a:p>
            <a:pPr indent="-468000" defTabSz="468000" fontAlgn="auto">
              <a:spcBef>
                <a:spcPts val="0"/>
              </a:spcBef>
              <a:spcAft>
                <a:spcPts val="0"/>
              </a:spcAft>
              <a:tabLst>
                <a:tab pos="468000" algn="l"/>
                <a:tab pos="936000" algn="l"/>
              </a:tabLst>
              <a:defRPr/>
            </a:pPr>
            <a:r>
              <a:rPr lang="en-GB" sz="4400" b="1" dirty="0">
                <a:ln w="3175">
                  <a:noFill/>
                </a:ln>
                <a:solidFill>
                  <a:prstClr val="black">
                    <a:lumMod val="85000"/>
                    <a:lumOff val="15000"/>
                  </a:prstClr>
                </a:solidFill>
                <a:latin typeface="Century Gothic" pitchFamily="34" charset="0"/>
                <a:ea typeface="+mn-ea"/>
              </a:rPr>
              <a:t>    </a:t>
            </a:r>
          </a:p>
          <a:p>
            <a:pPr marL="274950" indent="-742950" defTabSz="468000" fontAlgn="auto">
              <a:spcBef>
                <a:spcPts val="0"/>
              </a:spcBef>
              <a:spcAft>
                <a:spcPts val="0"/>
              </a:spcAft>
              <a:tabLst>
                <a:tab pos="468000" algn="l"/>
                <a:tab pos="936000" algn="l"/>
              </a:tabLst>
              <a:defRPr/>
            </a:pPr>
            <a:endParaRPr lang="en-GB" sz="4400" b="1" dirty="0">
              <a:ln w="3175">
                <a:solidFill>
                  <a:srgbClr val="0BD0D9">
                    <a:lumMod val="75000"/>
                  </a:srgbClr>
                </a:solidFill>
              </a:ln>
              <a:solidFill>
                <a:srgbClr val="0F6FC6"/>
              </a:solidFill>
              <a:latin typeface="Century Gothic" pitchFamily="34" charset="0"/>
              <a:ea typeface="+mn-ea"/>
            </a:endParaRPr>
          </a:p>
          <a:p>
            <a:pPr marL="274950" indent="-742950" defTabSz="468000" fontAlgn="auto">
              <a:spcBef>
                <a:spcPts val="0"/>
              </a:spcBef>
              <a:spcAft>
                <a:spcPts val="0"/>
              </a:spcAft>
              <a:tabLst>
                <a:tab pos="468000" algn="l"/>
                <a:tab pos="936000" algn="l"/>
              </a:tabLst>
              <a:defRPr/>
            </a:pPr>
            <a:endParaRPr lang="en-GB" sz="4400" b="1" dirty="0">
              <a:ln w="3175">
                <a:solidFill>
                  <a:srgbClr val="0BD0D9">
                    <a:lumMod val="75000"/>
                  </a:srgbClr>
                </a:solidFill>
              </a:ln>
              <a:solidFill>
                <a:srgbClr val="0F6FC6"/>
              </a:solidFill>
              <a:latin typeface="Century Gothic" pitchFamily="34" charset="0"/>
              <a:ea typeface="+mn-ea"/>
            </a:endParaRPr>
          </a:p>
          <a:p>
            <a:pPr indent="-468000" defTabSz="468000" fontAlgn="auto">
              <a:spcBef>
                <a:spcPts val="0"/>
              </a:spcBef>
              <a:spcAft>
                <a:spcPts val="0"/>
              </a:spcAft>
              <a:tabLst>
                <a:tab pos="468000" algn="l"/>
                <a:tab pos="936000" algn="l"/>
              </a:tabLst>
              <a:defRPr/>
            </a:pPr>
            <a:endParaRPr lang="en-GB" sz="4400" b="1" spc="-100" dirty="0">
              <a:ln w="3175">
                <a:solidFill>
                  <a:srgbClr val="0BD0D9">
                    <a:lumMod val="75000"/>
                  </a:srgbClr>
                </a:solidFill>
              </a:ln>
              <a:solidFill>
                <a:srgbClr val="0F6FC6"/>
              </a:solidFill>
              <a:latin typeface="Century Gothic" pitchFamily="34" charset="0"/>
              <a:ea typeface="+mn-ea"/>
            </a:endParaRPr>
          </a:p>
          <a:p>
            <a:pPr indent="-468000" defTabSz="468000" fontAlgn="auto">
              <a:spcBef>
                <a:spcPts val="0"/>
              </a:spcBef>
              <a:spcAft>
                <a:spcPts val="0"/>
              </a:spcAft>
              <a:buFont typeface="Wingdings" pitchFamily="2" charset="2"/>
              <a:buChar char="q"/>
              <a:tabLst>
                <a:tab pos="468000" algn="l"/>
                <a:tab pos="936000" algn="l"/>
              </a:tabLst>
              <a:defRPr/>
            </a:pPr>
            <a:endParaRPr lang="en-GB" sz="4400" b="1" dirty="0">
              <a:ln w="3175">
                <a:solidFill>
                  <a:srgbClr val="0BD0D9">
                    <a:lumMod val="75000"/>
                  </a:srgbClr>
                </a:solidFill>
              </a:ln>
              <a:solidFill>
                <a:srgbClr val="0F6FC6"/>
              </a:solidFill>
              <a:latin typeface="Century Gothic" pitchFamily="34" charset="0"/>
              <a:ea typeface="+mn-ea"/>
            </a:endParaRPr>
          </a:p>
          <a:p>
            <a:pPr indent="-468000" defTabSz="468000" fontAlgn="auto">
              <a:spcBef>
                <a:spcPts val="0"/>
              </a:spcBef>
              <a:spcAft>
                <a:spcPts val="0"/>
              </a:spcAft>
              <a:tabLst>
                <a:tab pos="468000" algn="l"/>
                <a:tab pos="936000" algn="l"/>
              </a:tabLst>
              <a:defRPr/>
            </a:pPr>
            <a:endParaRPr lang="en-GB" sz="4400" b="1" dirty="0">
              <a:ln w="3175">
                <a:solidFill>
                  <a:srgbClr val="0BD0D9">
                    <a:lumMod val="75000"/>
                  </a:srgbClr>
                </a:solidFill>
              </a:ln>
              <a:solidFill>
                <a:srgbClr val="0F6FC6"/>
              </a:solidFill>
              <a:latin typeface="Century Gothic" pitchFamily="34" charset="0"/>
              <a:ea typeface="+mn-ea"/>
            </a:endParaRPr>
          </a:p>
        </p:txBody>
      </p:sp>
    </p:spTree>
    <p:extLst>
      <p:ext uri="{BB962C8B-B14F-4D97-AF65-F5344CB8AC3E}">
        <p14:creationId xmlns:p14="http://schemas.microsoft.com/office/powerpoint/2010/main" xmlns="" val="3930164470"/>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p:txBody>
          <a:bodyPr/>
          <a:lstStyle/>
          <a:p>
            <a:pPr eaLnBrk="1" hangingPunct="1"/>
            <a:r>
              <a:rPr lang="en-GB" sz="2400" smtClean="0"/>
              <a:t>“Our medical school is one of the few that exposes us to the clinical world early, and allows us to have more exposure than nearly all medical schools around the country, putting us in better stead when we graduate and start working. Year by year improvements are being implemented, and faculty have listened to our feedback to tackle the problems we face. To list a few examples of these changes that will benefit us, they include electives being after finals (meaning we are able to apply our knowledge better!), fewer SSM's, actual anatomy teaching and more teaching in hospitals.” </a:t>
            </a:r>
          </a:p>
          <a:p>
            <a:pPr eaLnBrk="1" hangingPunct="1"/>
            <a:endParaRPr lang="en-GB" smtClean="0"/>
          </a:p>
        </p:txBody>
      </p:sp>
      <p:sp>
        <p:nvSpPr>
          <p:cNvPr id="3" name="Title 2"/>
          <p:cNvSpPr>
            <a:spLocks noGrp="1"/>
          </p:cNvSpPr>
          <p:nvPr>
            <p:ph type="title"/>
          </p:nvPr>
        </p:nvSpPr>
        <p:spPr/>
        <p:txBody>
          <a:bodyPr/>
          <a:lstStyle/>
          <a:p>
            <a:pPr eaLnBrk="1" hangingPunct="1">
              <a:defRPr/>
            </a:pPr>
            <a:r>
              <a:rPr lang="en-GB" dirty="0" smtClean="0"/>
              <a:t>Zirva Ahmad – Year 5 student</a:t>
            </a:r>
            <a:endParaRPr lang="en-GB"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eaLnBrk="1" hangingPunct="1">
              <a:defRPr/>
            </a:pPr>
            <a:r>
              <a:rPr lang="en-GB" dirty="0" smtClean="0"/>
              <a:t>Thank you</a:t>
            </a:r>
            <a:endParaRPr lang="en-GB" dirty="0"/>
          </a:p>
        </p:txBody>
      </p:sp>
      <p:sp>
        <p:nvSpPr>
          <p:cNvPr id="35843" name="Subtitle 4"/>
          <p:cNvSpPr>
            <a:spLocks noGrp="1"/>
          </p:cNvSpPr>
          <p:nvPr>
            <p:ph type="subTitle" idx="1"/>
          </p:nvPr>
        </p:nvSpPr>
        <p:spPr>
          <a:xfrm>
            <a:off x="685800" y="3611563"/>
            <a:ext cx="7772400" cy="1200150"/>
          </a:xfrm>
        </p:spPr>
        <p:txBody>
          <a:bodyPr/>
          <a:lstStyle/>
          <a:p>
            <a:pPr marR="0" eaLnBrk="1" hangingPunct="1"/>
            <a:r>
              <a:rPr lang="en-GB" smtClean="0"/>
              <a:t>Any questions?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MBChB Review Report 5 pics 001.jpg"/>
          <p:cNvPicPr>
            <a:picLocks noChangeAspect="1"/>
          </p:cNvPicPr>
          <p:nvPr/>
        </p:nvPicPr>
        <p:blipFill>
          <a:blip r:embed="rId3">
            <a:lum bright="20000"/>
            <a:extLst>
              <a:ext uri="{28A0092B-C50C-407E-A947-70E740481C1C}">
                <a14:useLocalDpi xmlns:a14="http://schemas.microsoft.com/office/drawing/2010/main" xmlns="" val="0"/>
              </a:ext>
            </a:extLst>
          </a:blip>
          <a:srcRect/>
          <a:stretch>
            <a:fillRect/>
          </a:stretch>
        </p:blipFill>
        <p:spPr bwMode="auto">
          <a:xfrm>
            <a:off x="0" y="1343025"/>
            <a:ext cx="9144000" cy="551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0" y="0"/>
            <a:ext cx="9144000" cy="1357313"/>
          </a:xfrm>
          <a:solidFill>
            <a:schemeClr val="tx1">
              <a:lumMod val="95000"/>
              <a:lumOff val="5000"/>
            </a:schemeClr>
          </a:solidFill>
        </p:spPr>
        <p:txBody>
          <a:bodyPr/>
          <a:lstStyle/>
          <a:p>
            <a:pPr>
              <a:defRPr/>
            </a:pPr>
            <a:r>
              <a:rPr lang="en-GB" sz="4000" b="1" dirty="0" smtClean="0">
                <a:solidFill>
                  <a:schemeClr val="tx2">
                    <a:lumMod val="20000"/>
                    <a:lumOff val="80000"/>
                  </a:schemeClr>
                </a:solidFill>
                <a:latin typeface="Century Gothic" pitchFamily="34" charset="0"/>
                <a:ea typeface="+mj-ea"/>
              </a:rPr>
              <a:t>Key Recommendations</a:t>
            </a:r>
            <a:endParaRPr lang="en-GB" sz="4000" b="1" dirty="0">
              <a:solidFill>
                <a:schemeClr val="tx2">
                  <a:lumMod val="20000"/>
                  <a:lumOff val="80000"/>
                </a:schemeClr>
              </a:solidFill>
              <a:latin typeface="Century Gothic" pitchFamily="34" charset="0"/>
              <a:ea typeface="+mj-ea"/>
            </a:endParaRPr>
          </a:p>
        </p:txBody>
      </p:sp>
      <p:sp>
        <p:nvSpPr>
          <p:cNvPr id="4" name="Rectangle 3"/>
          <p:cNvSpPr/>
          <p:nvPr/>
        </p:nvSpPr>
        <p:spPr>
          <a:xfrm>
            <a:off x="214282" y="1571612"/>
            <a:ext cx="8572560" cy="7725192"/>
          </a:xfrm>
          <a:prstGeom prst="rect">
            <a:avLst/>
          </a:prstGeom>
          <a:scene3d>
            <a:camera prst="orthographicFront"/>
            <a:lightRig rig="chilly" dir="t"/>
          </a:scene3d>
          <a:sp3d>
            <a:bevelT w="139700" h="139700" prst="divot"/>
          </a:sp3d>
        </p:spPr>
        <p:txBody>
          <a:bodyPr>
            <a:spAutoFit/>
            <a:sp3d extrusionH="57150" prstMaterial="softEdge">
              <a:bevelT w="38100" h="38100" prst="slope"/>
            </a:sp3d>
          </a:bodyPr>
          <a:lstStyle/>
          <a:p>
            <a:pPr marL="274950" indent="-742950" defTabSz="468000" fontAlgn="auto">
              <a:spcBef>
                <a:spcPts val="0"/>
              </a:spcBef>
              <a:spcAft>
                <a:spcPts val="0"/>
              </a:spcAft>
              <a:buFontTx/>
              <a:buAutoNum type="arabicPeriod" startAt="4"/>
              <a:tabLst>
                <a:tab pos="468000" algn="l"/>
                <a:tab pos="936000" algn="l"/>
              </a:tabLst>
              <a:defRPr/>
            </a:pPr>
            <a:r>
              <a:rPr lang="en-GB" sz="4400" b="1" dirty="0">
                <a:ln w="3175">
                  <a:noFill/>
                </a:ln>
                <a:solidFill>
                  <a:prstClr val="black">
                    <a:lumMod val="85000"/>
                    <a:lumOff val="15000"/>
                  </a:prstClr>
                </a:solidFill>
                <a:latin typeface="Century Gothic" pitchFamily="34" charset="0"/>
                <a:ea typeface="+mn-ea"/>
              </a:rPr>
              <a:t>Human Anatomy 				    			Resource Centre (HARC)</a:t>
            </a:r>
          </a:p>
          <a:p>
            <a:pPr marL="274950" indent="-742950" defTabSz="468000" fontAlgn="auto">
              <a:spcBef>
                <a:spcPts val="0"/>
              </a:spcBef>
              <a:spcAft>
                <a:spcPts val="0"/>
              </a:spcAft>
              <a:tabLst>
                <a:tab pos="468000" algn="l"/>
                <a:tab pos="936000" algn="l"/>
              </a:tabLst>
              <a:defRPr/>
            </a:pPr>
            <a:r>
              <a:rPr lang="en-GB" sz="3600" b="1" dirty="0">
                <a:ln w="3175">
                  <a:noFill/>
                </a:ln>
                <a:solidFill>
                  <a:prstClr val="black">
                    <a:lumMod val="85000"/>
                    <a:lumOff val="15000"/>
                  </a:prstClr>
                </a:solidFill>
                <a:latin typeface="Century Gothic" pitchFamily="34" charset="0"/>
                <a:ea typeface="+mn-ea"/>
              </a:rPr>
              <a:t>        -</a:t>
            </a:r>
            <a:r>
              <a:rPr lang="en-GB" sz="3200" b="1" dirty="0">
                <a:ln w="3175">
                  <a:noFill/>
                </a:ln>
                <a:solidFill>
                  <a:prstClr val="black">
                    <a:lumMod val="85000"/>
                    <a:lumOff val="15000"/>
                  </a:prstClr>
                </a:solidFill>
                <a:latin typeface="Century Gothic" pitchFamily="34" charset="0"/>
                <a:ea typeface="+mn-ea"/>
              </a:rPr>
              <a:t>Enhanced to support PBL</a:t>
            </a:r>
          </a:p>
          <a:p>
            <a:pPr marL="274950" indent="-742950" defTabSz="468000" fontAlgn="auto">
              <a:spcBef>
                <a:spcPts val="0"/>
              </a:spcBef>
              <a:spcAft>
                <a:spcPts val="0"/>
              </a:spcAft>
              <a:tabLst>
                <a:tab pos="468000" algn="l"/>
                <a:tab pos="936000" algn="l"/>
              </a:tabLst>
              <a:defRPr/>
            </a:pPr>
            <a:r>
              <a:rPr lang="en-GB" sz="3200" b="1" dirty="0">
                <a:ln w="3175">
                  <a:noFill/>
                </a:ln>
                <a:solidFill>
                  <a:prstClr val="black">
                    <a:lumMod val="85000"/>
                    <a:lumOff val="15000"/>
                  </a:prstClr>
                </a:solidFill>
                <a:latin typeface="Century Gothic" pitchFamily="34" charset="0"/>
                <a:ea typeface="+mn-ea"/>
              </a:rPr>
              <a:t>         -Demonstrations</a:t>
            </a:r>
          </a:p>
          <a:p>
            <a:pPr marL="274950" indent="-742950" defTabSz="468000" fontAlgn="auto">
              <a:spcBef>
                <a:spcPts val="0"/>
              </a:spcBef>
              <a:spcAft>
                <a:spcPts val="0"/>
              </a:spcAft>
              <a:tabLst>
                <a:tab pos="468000" algn="l"/>
                <a:tab pos="936000" algn="l"/>
              </a:tabLst>
              <a:defRPr/>
            </a:pPr>
            <a:endParaRPr lang="en-GB" sz="3200" b="1" dirty="0">
              <a:ln w="3175">
                <a:noFill/>
              </a:ln>
              <a:solidFill>
                <a:prstClr val="black">
                  <a:lumMod val="85000"/>
                  <a:lumOff val="15000"/>
                </a:prstClr>
              </a:solidFill>
              <a:latin typeface="Century Gothic" pitchFamily="34" charset="0"/>
              <a:ea typeface="+mn-ea"/>
            </a:endParaRPr>
          </a:p>
          <a:p>
            <a:pPr marL="274950" indent="-742950" defTabSz="468000" fontAlgn="auto">
              <a:spcBef>
                <a:spcPts val="0"/>
              </a:spcBef>
              <a:spcAft>
                <a:spcPts val="0"/>
              </a:spcAft>
              <a:tabLst>
                <a:tab pos="468000" algn="l"/>
                <a:tab pos="936000" algn="l"/>
              </a:tabLst>
              <a:defRPr/>
            </a:pPr>
            <a:endParaRPr lang="en-GB" sz="3200" b="1" dirty="0">
              <a:ln w="3175">
                <a:noFill/>
              </a:ln>
              <a:solidFill>
                <a:prstClr val="black">
                  <a:lumMod val="85000"/>
                  <a:lumOff val="15000"/>
                </a:prstClr>
              </a:solidFill>
              <a:latin typeface="Century Gothic" pitchFamily="34" charset="0"/>
              <a:ea typeface="+mn-ea"/>
            </a:endParaRPr>
          </a:p>
          <a:p>
            <a:pPr marL="274950" indent="-742950" defTabSz="468000" fontAlgn="auto">
              <a:spcBef>
                <a:spcPts val="0"/>
              </a:spcBef>
              <a:spcAft>
                <a:spcPts val="0"/>
              </a:spcAft>
              <a:tabLst>
                <a:tab pos="468000" algn="l"/>
                <a:tab pos="936000" algn="l"/>
              </a:tabLst>
              <a:defRPr/>
            </a:pPr>
            <a:endParaRPr lang="en-GB" sz="3200" b="1" dirty="0">
              <a:ln w="3175">
                <a:noFill/>
              </a:ln>
              <a:solidFill>
                <a:prstClr val="black">
                  <a:lumMod val="85000"/>
                  <a:lumOff val="15000"/>
                </a:prstClr>
              </a:solidFill>
              <a:latin typeface="Century Gothic" pitchFamily="34" charset="0"/>
              <a:ea typeface="+mn-ea"/>
            </a:endParaRPr>
          </a:p>
          <a:p>
            <a:pPr marL="274950" indent="-742950" defTabSz="468000" fontAlgn="auto">
              <a:spcBef>
                <a:spcPts val="0"/>
              </a:spcBef>
              <a:spcAft>
                <a:spcPts val="0"/>
              </a:spcAft>
              <a:tabLst>
                <a:tab pos="468000" algn="l"/>
                <a:tab pos="936000" algn="l"/>
              </a:tabLst>
              <a:defRPr/>
            </a:pPr>
            <a:r>
              <a:rPr lang="en-GB" sz="3200" b="1" dirty="0">
                <a:ln w="3175">
                  <a:noFill/>
                </a:ln>
                <a:solidFill>
                  <a:prstClr val="black">
                    <a:lumMod val="85000"/>
                    <a:lumOff val="15000"/>
                  </a:prstClr>
                </a:solidFill>
                <a:latin typeface="Century Gothic" pitchFamily="34" charset="0"/>
                <a:ea typeface="+mn-ea"/>
              </a:rPr>
              <a:t>         -Anatomy Demonstrators</a:t>
            </a:r>
          </a:p>
          <a:p>
            <a:pPr marL="274950" indent="-742950" defTabSz="468000" fontAlgn="auto">
              <a:spcBef>
                <a:spcPts val="0"/>
              </a:spcBef>
              <a:spcAft>
                <a:spcPts val="0"/>
              </a:spcAft>
              <a:tabLst>
                <a:tab pos="468000" algn="l"/>
                <a:tab pos="936000" algn="l"/>
              </a:tabLst>
              <a:defRPr/>
            </a:pPr>
            <a:endParaRPr lang="en-GB" sz="3600" b="1" dirty="0">
              <a:ln w="3175">
                <a:noFill/>
              </a:ln>
              <a:solidFill>
                <a:prstClr val="black">
                  <a:lumMod val="85000"/>
                  <a:lumOff val="15000"/>
                </a:prstClr>
              </a:solidFill>
              <a:latin typeface="Century Gothic" pitchFamily="34" charset="0"/>
              <a:ea typeface="+mn-ea"/>
            </a:endParaRPr>
          </a:p>
          <a:p>
            <a:pPr indent="-468000" defTabSz="468000" fontAlgn="auto">
              <a:spcBef>
                <a:spcPts val="0"/>
              </a:spcBef>
              <a:spcAft>
                <a:spcPts val="0"/>
              </a:spcAft>
              <a:buFont typeface="Wingdings" pitchFamily="2" charset="2"/>
              <a:buChar char="q"/>
              <a:tabLst>
                <a:tab pos="468000" algn="l"/>
                <a:tab pos="936000" algn="l"/>
              </a:tabLst>
              <a:defRPr/>
            </a:pPr>
            <a:endParaRPr lang="en-GB" sz="4400" b="1" dirty="0">
              <a:ln w="3175">
                <a:solidFill>
                  <a:srgbClr val="0BD0D9">
                    <a:lumMod val="75000"/>
                  </a:srgbClr>
                </a:solidFill>
              </a:ln>
              <a:solidFill>
                <a:srgbClr val="0F6FC6"/>
              </a:solidFill>
              <a:latin typeface="Century Gothic" pitchFamily="34" charset="0"/>
              <a:ea typeface="+mn-ea"/>
            </a:endParaRPr>
          </a:p>
          <a:p>
            <a:pPr indent="-468000" defTabSz="468000" fontAlgn="auto">
              <a:spcBef>
                <a:spcPts val="0"/>
              </a:spcBef>
              <a:spcAft>
                <a:spcPts val="0"/>
              </a:spcAft>
              <a:tabLst>
                <a:tab pos="468000" algn="l"/>
                <a:tab pos="936000" algn="l"/>
              </a:tabLst>
              <a:defRPr/>
            </a:pPr>
            <a:endParaRPr lang="en-GB" sz="4400" b="1" dirty="0">
              <a:ln w="3175">
                <a:solidFill>
                  <a:srgbClr val="0BD0D9">
                    <a:lumMod val="75000"/>
                  </a:srgbClr>
                </a:solidFill>
              </a:ln>
              <a:solidFill>
                <a:srgbClr val="0F6FC6"/>
              </a:solidFill>
              <a:latin typeface="Century Gothic" pitchFamily="34" charset="0"/>
              <a:ea typeface="+mn-ea"/>
            </a:endParaRPr>
          </a:p>
          <a:p>
            <a:pPr indent="-468000" defTabSz="468000" fontAlgn="auto">
              <a:spcBef>
                <a:spcPts val="0"/>
              </a:spcBef>
              <a:spcAft>
                <a:spcPts val="0"/>
              </a:spcAft>
              <a:buFont typeface="Wingdings" pitchFamily="2" charset="2"/>
              <a:buChar char="q"/>
              <a:tabLst>
                <a:tab pos="468000" algn="l"/>
                <a:tab pos="936000" algn="l"/>
              </a:tabLst>
              <a:defRPr/>
            </a:pPr>
            <a:endParaRPr lang="en-GB" sz="4400" b="1" dirty="0">
              <a:ln w="3175">
                <a:solidFill>
                  <a:srgbClr val="0BD0D9">
                    <a:lumMod val="75000"/>
                  </a:srgbClr>
                </a:solidFill>
              </a:ln>
              <a:solidFill>
                <a:srgbClr val="0F6FC6"/>
              </a:solidFill>
              <a:latin typeface="Century Gothic" pitchFamily="34" charset="0"/>
              <a:ea typeface="+mn-ea"/>
            </a:endParaRPr>
          </a:p>
          <a:p>
            <a:pPr indent="-468000" defTabSz="468000" fontAlgn="auto">
              <a:spcBef>
                <a:spcPts val="0"/>
              </a:spcBef>
              <a:spcAft>
                <a:spcPts val="0"/>
              </a:spcAft>
              <a:tabLst>
                <a:tab pos="468000" algn="l"/>
                <a:tab pos="936000" algn="l"/>
              </a:tabLst>
              <a:defRPr/>
            </a:pPr>
            <a:endParaRPr lang="en-GB" sz="4400" b="1" dirty="0">
              <a:ln w="3175">
                <a:solidFill>
                  <a:srgbClr val="0BD0D9">
                    <a:lumMod val="75000"/>
                  </a:srgbClr>
                </a:solidFill>
              </a:ln>
              <a:solidFill>
                <a:srgbClr val="0F6FC6"/>
              </a:solidFill>
              <a:latin typeface="Century Gothic" pitchFamily="34" charset="0"/>
              <a:ea typeface="+mn-ea"/>
            </a:endParaRPr>
          </a:p>
        </p:txBody>
      </p:sp>
    </p:spTree>
    <p:extLst>
      <p:ext uri="{BB962C8B-B14F-4D97-AF65-F5344CB8AC3E}">
        <p14:creationId xmlns:p14="http://schemas.microsoft.com/office/powerpoint/2010/main" xmlns="" val="279596006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ChangeArrowheads="1"/>
          </p:cNvSpPr>
          <p:nvPr>
            <p:ph type="ctrTitle"/>
          </p:nvPr>
        </p:nvSpPr>
        <p:spPr>
          <a:xfrm>
            <a:off x="685800" y="2286000"/>
            <a:ext cx="7772400" cy="1143000"/>
          </a:xfrm>
        </p:spPr>
        <p:txBody>
          <a:bodyPr/>
          <a:lstStyle/>
          <a:p>
            <a:pPr eaLnBrk="1" hangingPunct="1"/>
            <a:r>
              <a:rPr lang="en-US">
                <a:solidFill>
                  <a:schemeClr val="folHlink"/>
                </a:solidFill>
                <a:latin typeface="Arial" charset="0"/>
                <a:ea typeface="ＭＳ Ｐゴシック" charset="0"/>
                <a:cs typeface="ＭＳ Ｐゴシック" charset="0"/>
              </a:rPr>
              <a:t>Undergraduate/Postgraduate Interface</a:t>
            </a:r>
            <a:endParaRPr lang="en-US">
              <a:latin typeface="Arial" charset="0"/>
              <a:ea typeface="ＭＳ Ｐゴシック" charset="0"/>
              <a:cs typeface="ＭＳ Ｐゴシック" charset="0"/>
            </a:endParaRPr>
          </a:p>
        </p:txBody>
      </p:sp>
      <p:sp>
        <p:nvSpPr>
          <p:cNvPr id="4098" name="Rectangle 3"/>
          <p:cNvSpPr>
            <a:spLocks noGrp="1" noChangeArrowheads="1"/>
          </p:cNvSpPr>
          <p:nvPr>
            <p:ph type="subTitle" idx="1"/>
          </p:nvPr>
        </p:nvSpPr>
        <p:spPr/>
        <p:txBody>
          <a:bodyPr/>
          <a:lstStyle/>
          <a:p>
            <a:pPr eaLnBrk="1" hangingPunct="1"/>
            <a:r>
              <a:rPr lang="en-US">
                <a:latin typeface="Arial" charset="0"/>
                <a:ea typeface="ＭＳ Ｐゴシック" charset="0"/>
                <a:cs typeface="ＭＳ Ｐゴシック" charset="0"/>
              </a:rPr>
              <a:t>John Earis</a:t>
            </a:r>
          </a:p>
          <a:p>
            <a:pPr eaLnBrk="1" hangingPunct="1"/>
            <a:r>
              <a:rPr lang="en-US">
                <a:latin typeface="Arial" charset="0"/>
                <a:ea typeface="ＭＳ Ｐゴシック" charset="0"/>
                <a:cs typeface="ＭＳ Ｐゴシック" charset="0"/>
              </a:rPr>
              <a:t>University Hospital Aintree</a:t>
            </a:r>
          </a:p>
        </p:txBody>
      </p:sp>
    </p:spTree>
    <p:extLst>
      <p:ext uri="{BB962C8B-B14F-4D97-AF65-F5344CB8AC3E}">
        <p14:creationId xmlns:p14="http://schemas.microsoft.com/office/powerpoint/2010/main" xmlns="" val="2449201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685800" y="609600"/>
            <a:ext cx="7696200" cy="1447800"/>
          </a:xfrm>
        </p:spPr>
        <p:txBody>
          <a:bodyPr/>
          <a:lstStyle/>
          <a:p>
            <a:pPr eaLnBrk="1" hangingPunct="1"/>
            <a:r>
              <a:rPr lang="en-US">
                <a:solidFill>
                  <a:schemeClr val="folHlink"/>
                </a:solidFill>
                <a:latin typeface="Arial" charset="0"/>
                <a:ea typeface="ＭＳ Ｐゴシック" charset="0"/>
                <a:cs typeface="ＭＳ Ｐゴシック" charset="0"/>
              </a:rPr>
              <a:t>Who is responsible for training medical students?</a:t>
            </a:r>
            <a:r>
              <a:rPr lang="en-US">
                <a:latin typeface="Arial" charset="0"/>
                <a:ea typeface="ＭＳ Ｐゴシック" charset="0"/>
                <a:cs typeface="ＭＳ Ｐゴシック" charset="0"/>
              </a:rPr>
              <a:t> </a:t>
            </a:r>
          </a:p>
        </p:txBody>
      </p:sp>
      <p:sp>
        <p:nvSpPr>
          <p:cNvPr id="8194" name="Rectangle 3"/>
          <p:cNvSpPr>
            <a:spLocks noGrp="1" noChangeArrowheads="1"/>
          </p:cNvSpPr>
          <p:nvPr>
            <p:ph type="body" idx="1"/>
          </p:nvPr>
        </p:nvSpPr>
        <p:spPr/>
        <p:txBody>
          <a:bodyPr/>
          <a:lstStyle/>
          <a:p>
            <a:pPr algn="ctr" eaLnBrk="1" hangingPunct="1">
              <a:buFontTx/>
              <a:buNone/>
            </a:pPr>
            <a:endParaRPr lang="en-US">
              <a:latin typeface="Arial" charset="0"/>
              <a:ea typeface="ＭＳ Ｐゴシック" charset="0"/>
              <a:cs typeface="ＭＳ Ｐゴシック" charset="0"/>
            </a:endParaRPr>
          </a:p>
          <a:p>
            <a:pPr algn="ctr" eaLnBrk="1" hangingPunct="1">
              <a:buFontTx/>
              <a:buNone/>
            </a:pPr>
            <a:endParaRPr lang="en-US">
              <a:latin typeface="Arial" charset="0"/>
              <a:ea typeface="ＭＳ Ｐゴシック" charset="0"/>
              <a:cs typeface="ＭＳ Ｐゴシック" charset="0"/>
            </a:endParaRPr>
          </a:p>
          <a:p>
            <a:pPr algn="ctr" eaLnBrk="1" hangingPunct="1">
              <a:buFontTx/>
              <a:buNone/>
            </a:pPr>
            <a:r>
              <a:rPr lang="en-US" sz="3600">
                <a:latin typeface="Arial" charset="0"/>
                <a:ea typeface="ＭＳ Ｐゴシック" charset="0"/>
                <a:cs typeface="ＭＳ Ｐゴシック" charset="0"/>
              </a:rPr>
              <a:t>UNIVERSITY OF COURSE</a:t>
            </a: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2775524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p:txBody>
          <a:bodyPr/>
          <a:lstStyle/>
          <a:p>
            <a:pPr eaLnBrk="1" hangingPunct="1"/>
            <a:r>
              <a:rPr lang="en-GB">
                <a:solidFill>
                  <a:schemeClr val="folHlink"/>
                </a:solidFill>
                <a:latin typeface="Arial" charset="0"/>
                <a:ea typeface="ＭＳ Ｐゴシック" charset="0"/>
                <a:cs typeface="ＭＳ Ｐゴシック" charset="0"/>
              </a:rPr>
              <a:t>University Responsibilities</a:t>
            </a:r>
            <a:endParaRPr lang="en-GB">
              <a:latin typeface="Arial" charset="0"/>
              <a:ea typeface="ＭＳ Ｐゴシック" charset="0"/>
              <a:cs typeface="ＭＳ Ｐゴシック" charset="0"/>
            </a:endParaRPr>
          </a:p>
        </p:txBody>
      </p:sp>
      <p:sp>
        <p:nvSpPr>
          <p:cNvPr id="10242" name="Rectangle 3"/>
          <p:cNvSpPr>
            <a:spLocks noGrp="1" noChangeArrowheads="1"/>
          </p:cNvSpPr>
          <p:nvPr>
            <p:ph type="body" idx="1"/>
          </p:nvPr>
        </p:nvSpPr>
        <p:spPr>
          <a:xfrm>
            <a:off x="914400" y="2057400"/>
            <a:ext cx="7340600" cy="4038600"/>
          </a:xfrm>
        </p:spPr>
        <p:txBody>
          <a:bodyPr/>
          <a:lstStyle/>
          <a:p>
            <a:pPr eaLnBrk="1" hangingPunct="1">
              <a:lnSpc>
                <a:spcPct val="90000"/>
              </a:lnSpc>
            </a:pPr>
            <a:r>
              <a:rPr lang="en-GB">
                <a:latin typeface="Arial" charset="0"/>
                <a:ea typeface="ＭＳ Ｐゴシック" charset="0"/>
                <a:cs typeface="ＭＳ Ｐゴシック" charset="0"/>
              </a:rPr>
              <a:t>Selection</a:t>
            </a:r>
          </a:p>
          <a:p>
            <a:pPr eaLnBrk="1" hangingPunct="1">
              <a:lnSpc>
                <a:spcPct val="90000"/>
              </a:lnSpc>
            </a:pPr>
            <a:r>
              <a:rPr lang="en-GB">
                <a:latin typeface="Arial" charset="0"/>
                <a:ea typeface="ＭＳ Ｐゴシック" charset="0"/>
                <a:cs typeface="ＭＳ Ｐゴシック" charset="0"/>
              </a:rPr>
              <a:t>Decides the Curriculum (GMC)</a:t>
            </a:r>
          </a:p>
          <a:p>
            <a:pPr eaLnBrk="1" hangingPunct="1">
              <a:lnSpc>
                <a:spcPct val="90000"/>
              </a:lnSpc>
            </a:pPr>
            <a:r>
              <a:rPr lang="en-GB">
                <a:latin typeface="Arial" charset="0"/>
                <a:ea typeface="ＭＳ Ｐゴシック" charset="0"/>
                <a:cs typeface="ＭＳ Ｐゴシック" charset="0"/>
              </a:rPr>
              <a:t>Decides teaching systems (PBL)</a:t>
            </a:r>
          </a:p>
          <a:p>
            <a:pPr eaLnBrk="1" hangingPunct="1">
              <a:lnSpc>
                <a:spcPct val="90000"/>
              </a:lnSpc>
            </a:pPr>
            <a:r>
              <a:rPr lang="en-GB">
                <a:latin typeface="Arial" charset="0"/>
                <a:ea typeface="ＭＳ Ｐゴシック" charset="0"/>
                <a:cs typeface="ＭＳ Ｐゴシック" charset="0"/>
              </a:rPr>
              <a:t>Organises hospital/community placements</a:t>
            </a:r>
          </a:p>
          <a:p>
            <a:pPr eaLnBrk="1" hangingPunct="1">
              <a:lnSpc>
                <a:spcPct val="90000"/>
              </a:lnSpc>
            </a:pPr>
            <a:r>
              <a:rPr lang="en-GB">
                <a:latin typeface="Arial" charset="0"/>
                <a:ea typeface="ＭＳ Ｐゴシック" charset="0"/>
                <a:cs typeface="ＭＳ Ｐゴシック" charset="0"/>
              </a:rPr>
              <a:t>Assessment and award degrees</a:t>
            </a:r>
          </a:p>
          <a:p>
            <a:pPr eaLnBrk="1" hangingPunct="1">
              <a:lnSpc>
                <a:spcPct val="90000"/>
              </a:lnSpc>
            </a:pPr>
            <a:r>
              <a:rPr lang="en-GB">
                <a:latin typeface="Arial" charset="0"/>
                <a:ea typeface="ＭＳ Ｐゴシック" charset="0"/>
                <a:cs typeface="ＭＳ Ｐゴシック" charset="0"/>
              </a:rPr>
              <a:t>Pastoral Care</a:t>
            </a:r>
          </a:p>
          <a:p>
            <a:pPr eaLnBrk="1" hangingPunct="1">
              <a:lnSpc>
                <a:spcPct val="90000"/>
              </a:lnSpc>
            </a:pPr>
            <a:endParaRPr lang="en-GB" sz="2400">
              <a:latin typeface="Arial" charset="0"/>
              <a:ea typeface="ＭＳ Ｐゴシック" charset="0"/>
              <a:cs typeface="ＭＳ Ｐゴシック" charset="0"/>
            </a:endParaRPr>
          </a:p>
          <a:p>
            <a:pPr eaLnBrk="1" hangingPunct="1">
              <a:lnSpc>
                <a:spcPct val="90000"/>
              </a:lnSpc>
            </a:pPr>
            <a:endParaRPr lang="en-GB" sz="240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13107834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2.jpeg"/></Relationships>
</file>

<file path=ppt/theme/_rels/theme15.xml.rels><?xml version="1.0" encoding="UTF-8" standalone="yes"?>
<Relationships xmlns="http://schemas.openxmlformats.org/package/2006/relationships"><Relationship Id="rId1" Type="http://schemas.openxmlformats.org/officeDocument/2006/relationships/image" Target="../media/image2.jpeg"/></Relationships>
</file>

<file path=ppt/theme/_rels/theme17.xml.rels><?xml version="1.0" encoding="UTF-8" standalone="yes"?>
<Relationships xmlns="http://schemas.openxmlformats.org/package/2006/relationships"><Relationship Id="rId1" Type="http://schemas.openxmlformats.org/officeDocument/2006/relationships/image" Target="../media/image2.jpeg"/></Relationships>
</file>

<file path=ppt/theme/_rels/theme18.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2_Blank Presentation">
  <a:themeElements>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Blank Presentation">
  <a:themeElements>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Blank Presentation">
  <a:themeElements>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Blank Presentation">
  <a:themeElements>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5.xml><?xml version="1.0" encoding="utf-8"?>
<a:theme xmlns:a="http://schemas.openxmlformats.org/drawingml/2006/main" name="6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6.xml><?xml version="1.0" encoding="utf-8"?>
<a:theme xmlns:a="http://schemas.openxmlformats.org/drawingml/2006/main" name="6_Blank Presentation">
  <a:themeElements>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7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8.xml><?xml version="1.0" encoding="utf-8"?>
<a:theme xmlns:a="http://schemas.openxmlformats.org/drawingml/2006/main" name="8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9.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7_Blank Presentation">
  <a:themeElements>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Blank Presentation">
  <a:themeElements>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Blank Presentation">
  <a:themeElements>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Concourse.thmx</Template>
  <TotalTime>334</TotalTime>
  <Words>1775</Words>
  <Application>Microsoft Office PowerPoint</Application>
  <PresentationFormat>On-screen Show (4:3)</PresentationFormat>
  <Paragraphs>304</Paragraphs>
  <Slides>51</Slides>
  <Notes>17</Notes>
  <HiddenSlides>0</HiddenSlides>
  <MMClips>0</MMClips>
  <ScaleCrop>false</ScaleCrop>
  <HeadingPairs>
    <vt:vector size="6" baseType="variant">
      <vt:variant>
        <vt:lpstr>Theme</vt:lpstr>
      </vt:variant>
      <vt:variant>
        <vt:i4>25</vt:i4>
      </vt:variant>
      <vt:variant>
        <vt:lpstr>Embedded OLE Servers</vt:lpstr>
      </vt:variant>
      <vt:variant>
        <vt:i4>1</vt:i4>
      </vt:variant>
      <vt:variant>
        <vt:lpstr>Slide Titles</vt:lpstr>
      </vt:variant>
      <vt:variant>
        <vt:i4>51</vt:i4>
      </vt:variant>
    </vt:vector>
  </HeadingPairs>
  <TitlesOfParts>
    <vt:vector size="77" baseType="lpstr">
      <vt:lpstr>Concourse</vt:lpstr>
      <vt:lpstr>Default Design</vt:lpstr>
      <vt:lpstr>Flow</vt:lpstr>
      <vt:lpstr>2_Flow</vt:lpstr>
      <vt:lpstr>3_Flow</vt:lpstr>
      <vt:lpstr>4_Flow</vt:lpstr>
      <vt:lpstr>5_Flow</vt:lpstr>
      <vt:lpstr>Blank Presentation</vt:lpstr>
      <vt:lpstr>1_Blank Presentation</vt:lpstr>
      <vt:lpstr>2_Blank Presentation</vt:lpstr>
      <vt:lpstr>3_Blank Presentation</vt:lpstr>
      <vt:lpstr>4_Blank Presentation</vt:lpstr>
      <vt:lpstr>5_Blank Presentation</vt:lpstr>
      <vt:lpstr>1_Flow</vt:lpstr>
      <vt:lpstr>6_Flow</vt:lpstr>
      <vt:lpstr>6_Blank Presentation</vt:lpstr>
      <vt:lpstr>7_Flow</vt:lpstr>
      <vt:lpstr>8_Flow</vt:lpstr>
      <vt:lpstr>1_Default Design</vt:lpstr>
      <vt:lpstr>2_Default Design</vt:lpstr>
      <vt:lpstr>3_Default Design</vt:lpstr>
      <vt:lpstr>4_Default Design</vt:lpstr>
      <vt:lpstr>5_Default Design</vt:lpstr>
      <vt:lpstr>7_Blank Presentation</vt:lpstr>
      <vt:lpstr>6_Default Design</vt:lpstr>
      <vt:lpstr>Acrobat Document</vt:lpstr>
      <vt:lpstr>National Students Survey</vt:lpstr>
      <vt:lpstr>  </vt:lpstr>
      <vt:lpstr>Slide 3</vt:lpstr>
      <vt:lpstr>Key Recommendations</vt:lpstr>
      <vt:lpstr>Key Recommendations</vt:lpstr>
      <vt:lpstr>Key Recommendations</vt:lpstr>
      <vt:lpstr>Undergraduate/Postgraduate Interface</vt:lpstr>
      <vt:lpstr>Who is responsible for training medical students? </vt:lpstr>
      <vt:lpstr>University Responsibilities</vt:lpstr>
      <vt:lpstr>Who is responsible for Training  Medical Students ?</vt:lpstr>
      <vt:lpstr>Approx % of time spent in Clinical Placements (Hospital in brackets)</vt:lpstr>
      <vt:lpstr>Foundation Doctors Views </vt:lpstr>
      <vt:lpstr>Slide 13</vt:lpstr>
      <vt:lpstr>Slide 14</vt:lpstr>
      <vt:lpstr>Slide 15</vt:lpstr>
      <vt:lpstr>Liverpool Graduates </vt:lpstr>
      <vt:lpstr>GMC Survey 2010</vt:lpstr>
      <vt:lpstr>Key Indicators from the 2010 GMC Trainee Survey from Mersey Deanery  Trainees Compared Across Deaneries</vt:lpstr>
      <vt:lpstr>Slide 19</vt:lpstr>
      <vt:lpstr>Educational Supervision</vt:lpstr>
      <vt:lpstr>Handover</vt:lpstr>
      <vt:lpstr>Consultant Undermining Scores</vt:lpstr>
      <vt:lpstr>Conclusions</vt:lpstr>
      <vt:lpstr>National Students Survey</vt:lpstr>
      <vt:lpstr>DREEM Questionnaire Data</vt:lpstr>
      <vt:lpstr>The DREEM Questionnaire</vt:lpstr>
      <vt:lpstr>Slide 27</vt:lpstr>
      <vt:lpstr>Slide 28</vt:lpstr>
      <vt:lpstr>Slide 29</vt:lpstr>
      <vt:lpstr>Results</vt:lpstr>
      <vt:lpstr>Average Score Distribution</vt:lpstr>
      <vt:lpstr>Slide 32</vt:lpstr>
      <vt:lpstr>Students’ Perception of Learning</vt:lpstr>
      <vt:lpstr>Student’s Perception of Course Organisers </vt:lpstr>
      <vt:lpstr>Student’s Academic Self Perception </vt:lpstr>
      <vt:lpstr>Student’s Perception of Atmosphere </vt:lpstr>
      <vt:lpstr>Student’s Social Self Perceptions </vt:lpstr>
      <vt:lpstr>Comparisons </vt:lpstr>
      <vt:lpstr>Conclusions</vt:lpstr>
      <vt:lpstr>Students’ Perspective</vt:lpstr>
      <vt:lpstr>Things scoring badly in DREEM</vt:lpstr>
      <vt:lpstr>‘I am clear about the learning objectives of the course’</vt:lpstr>
      <vt:lpstr>‘the course organisers are good at providing feedback to students’ </vt:lpstr>
      <vt:lpstr> ‘I am able to memorize all I need’ </vt:lpstr>
      <vt:lpstr> ‘There is a good support system for students who get stressed’. </vt:lpstr>
      <vt:lpstr>NSS student discussion</vt:lpstr>
      <vt:lpstr>Results from discussion</vt:lpstr>
      <vt:lpstr>Does the faculty involve us?</vt:lpstr>
      <vt:lpstr>Closing notes…</vt:lpstr>
      <vt:lpstr>Zirva Ahmad – Year 5 student</vt:lpstr>
      <vt:lpstr>Thank you</vt:lpstr>
    </vt:vector>
  </TitlesOfParts>
  <Company>NHS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DREEM Questionnaire Data</dc:title>
  <dc:creator>Samuel Cocksedge</dc:creator>
  <cp:lastModifiedBy>David Taylor</cp:lastModifiedBy>
  <cp:revision>42</cp:revision>
  <dcterms:created xsi:type="dcterms:W3CDTF">2011-11-20T14:12:23Z</dcterms:created>
  <dcterms:modified xsi:type="dcterms:W3CDTF">2012-03-08T09:17:55Z</dcterms:modified>
</cp:coreProperties>
</file>